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42"/>
  </p:notesMasterIdLst>
  <p:sldIdLst>
    <p:sldId id="1502" r:id="rId2"/>
    <p:sldId id="1503" r:id="rId3"/>
    <p:sldId id="264" r:id="rId4"/>
    <p:sldId id="256" r:id="rId5"/>
    <p:sldId id="257" r:id="rId6"/>
    <p:sldId id="258" r:id="rId7"/>
    <p:sldId id="259" r:id="rId8"/>
    <p:sldId id="260" r:id="rId9"/>
    <p:sldId id="261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5" r:id="rId22"/>
    <p:sldId id="1501" r:id="rId23"/>
    <p:sldId id="278" r:id="rId24"/>
    <p:sldId id="279" r:id="rId25"/>
    <p:sldId id="283" r:id="rId26"/>
    <p:sldId id="284" r:id="rId27"/>
    <p:sldId id="285" r:id="rId28"/>
    <p:sldId id="1441" r:id="rId29"/>
    <p:sldId id="1493" r:id="rId30"/>
    <p:sldId id="1496" r:id="rId31"/>
    <p:sldId id="1494" r:id="rId32"/>
    <p:sldId id="1495" r:id="rId33"/>
    <p:sldId id="1497" r:id="rId34"/>
    <p:sldId id="1498" r:id="rId35"/>
    <p:sldId id="1504" r:id="rId36"/>
    <p:sldId id="262" r:id="rId37"/>
    <p:sldId id="263" r:id="rId38"/>
    <p:sldId id="1505" r:id="rId39"/>
    <p:sldId id="1506" r:id="rId40"/>
    <p:sldId id="1499" r:id="rId41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AA5B6840-7807-408A-A99A-D7807B4331EA}">
          <p14:sldIdLst>
            <p14:sldId id="1502"/>
            <p14:sldId id="1503"/>
          </p14:sldIdLst>
        </p14:section>
        <p14:section name="Lesson" id="{0C14D5F5-BF68-4B5A-8FCB-7AA7CB0460CB}">
          <p14:sldIdLst>
            <p14:sldId id="264"/>
            <p14:sldId id="256"/>
            <p14:sldId id="257"/>
            <p14:sldId id="258"/>
            <p14:sldId id="259"/>
            <p14:sldId id="260"/>
            <p14:sldId id="261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  <p14:section name="Focus" id="{1231ECA5-6213-4902-95A2-0D50D5FDEDCA}">
          <p14:sldIdLst>
            <p14:sldId id="265"/>
          </p14:sldIdLst>
        </p14:section>
        <p14:section name="Impact" id="{2C907904-93C6-4123-8239-BC77EA099695}">
          <p14:sldIdLst>
            <p14:sldId id="1501"/>
            <p14:sldId id="278"/>
          </p14:sldIdLst>
        </p14:section>
        <p14:section name="Development" id="{690AFE5B-9A20-4746-837D-96EFB3DC3AAF}">
          <p14:sldIdLst>
            <p14:sldId id="279"/>
            <p14:sldId id="283"/>
            <p14:sldId id="284"/>
            <p14:sldId id="285"/>
            <p14:sldId id="1441"/>
            <p14:sldId id="1493"/>
            <p14:sldId id="1496"/>
            <p14:sldId id="1494"/>
            <p14:sldId id="1495"/>
            <p14:sldId id="1497"/>
            <p14:sldId id="1498"/>
            <p14:sldId id="1504"/>
            <p14:sldId id="262"/>
            <p14:sldId id="263"/>
            <p14:sldId id="1505"/>
            <p14:sldId id="1506"/>
            <p14:sldId id="14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960" y="72"/>
      </p:cViewPr>
      <p:guideLst>
        <p:guide orient="horz" pos="2160"/>
        <p:guide pos="3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4787D-6BB1-4EEE-8098-4E3072E6179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9EC74A-9AA4-4942-A392-144599ACE6C7}">
      <dgm:prSet custT="1"/>
      <dgm:spPr>
        <a:solidFill>
          <a:srgbClr val="FFCC4C"/>
        </a:solidFill>
      </dgm:spPr>
      <dgm:t>
        <a:bodyPr/>
        <a:lstStyle/>
        <a:p>
          <a:r>
            <a:rPr lang="en-GB" sz="2400" b="1" dirty="0">
              <a:effectLst/>
            </a:rPr>
            <a:t>Prior Knowledge</a:t>
          </a:r>
        </a:p>
      </dgm:t>
    </dgm:pt>
    <dgm:pt modelId="{FF159477-E617-4DA4-ADF0-310592A85EE7}" type="parTrans" cxnId="{1F71CAD3-C6E2-4FEF-81AF-4DCD2A2B995E}">
      <dgm:prSet/>
      <dgm:spPr/>
      <dgm:t>
        <a:bodyPr/>
        <a:lstStyle/>
        <a:p>
          <a:endParaRPr lang="en-GB"/>
        </a:p>
      </dgm:t>
    </dgm:pt>
    <dgm:pt modelId="{23C47B35-0AFB-42E5-AFDB-83AAEC6719FE}" type="sibTrans" cxnId="{1F71CAD3-C6E2-4FEF-81AF-4DCD2A2B995E}">
      <dgm:prSet/>
      <dgm:spPr/>
      <dgm:t>
        <a:bodyPr/>
        <a:lstStyle/>
        <a:p>
          <a:endParaRPr lang="en-GB"/>
        </a:p>
      </dgm:t>
    </dgm:pt>
    <dgm:pt modelId="{B9E18EA5-429F-40A6-8935-85F2EB1AFF85}">
      <dgm:prSet custT="1"/>
      <dgm:spPr>
        <a:solidFill>
          <a:schemeClr val="bg2"/>
        </a:solidFill>
      </dgm:spPr>
      <dgm:t>
        <a:bodyPr/>
        <a:lstStyle/>
        <a:p>
          <a:r>
            <a:rPr lang="en-GB" sz="2400" b="0" dirty="0">
              <a:effectLst/>
            </a:rPr>
            <a:t>Teach &amp; Learn</a:t>
          </a:r>
        </a:p>
      </dgm:t>
    </dgm:pt>
    <dgm:pt modelId="{D54C2086-F89C-4F86-A317-AF1675887BE6}" type="parTrans" cxnId="{19201C95-9927-45E1-8E4A-7B32414F8758}">
      <dgm:prSet/>
      <dgm:spPr/>
      <dgm:t>
        <a:bodyPr/>
        <a:lstStyle/>
        <a:p>
          <a:endParaRPr lang="en-GB"/>
        </a:p>
      </dgm:t>
    </dgm:pt>
    <dgm:pt modelId="{3F550921-C2CC-447E-B6C2-C9F36AC25A21}" type="sibTrans" cxnId="{19201C95-9927-45E1-8E4A-7B32414F8758}">
      <dgm:prSet/>
      <dgm:spPr/>
      <dgm:t>
        <a:bodyPr/>
        <a:lstStyle/>
        <a:p>
          <a:endParaRPr lang="en-GB"/>
        </a:p>
      </dgm:t>
    </dgm:pt>
    <dgm:pt modelId="{7ABC2754-660E-4272-98D9-06C9114F3960}">
      <dgm:prSet custT="1"/>
      <dgm:spPr>
        <a:solidFill>
          <a:schemeClr val="bg2"/>
        </a:solidFill>
      </dgm:spPr>
      <dgm:t>
        <a:bodyPr/>
        <a:lstStyle/>
        <a:p>
          <a:r>
            <a:rPr lang="en-GB" sz="2400" b="0" dirty="0">
              <a:effectLst/>
            </a:rPr>
            <a:t>Independent</a:t>
          </a:r>
          <a:r>
            <a:rPr lang="en-GB" sz="2400" b="1" dirty="0">
              <a:effectLst/>
            </a:rPr>
            <a:t> </a:t>
          </a:r>
          <a:r>
            <a:rPr lang="en-GB" sz="2400" b="0" dirty="0">
              <a:effectLst/>
            </a:rPr>
            <a:t>Practice</a:t>
          </a:r>
        </a:p>
      </dgm:t>
    </dgm:pt>
    <dgm:pt modelId="{C76B95CC-36F7-4E90-8B5F-F716722F5F16}" type="parTrans" cxnId="{657230E8-D7B8-462B-B5A6-1502A42F844C}">
      <dgm:prSet/>
      <dgm:spPr/>
      <dgm:t>
        <a:bodyPr/>
        <a:lstStyle/>
        <a:p>
          <a:endParaRPr lang="en-GB"/>
        </a:p>
      </dgm:t>
    </dgm:pt>
    <dgm:pt modelId="{0D57990B-B6B5-4EF0-9DC5-FC23D06C84B6}" type="sibTrans" cxnId="{657230E8-D7B8-462B-B5A6-1502A42F844C}">
      <dgm:prSet/>
      <dgm:spPr/>
      <dgm:t>
        <a:bodyPr/>
        <a:lstStyle/>
        <a:p>
          <a:endParaRPr lang="en-GB"/>
        </a:p>
      </dgm:t>
    </dgm:pt>
    <dgm:pt modelId="{0303DBC3-A155-4D48-8B60-23F3C3ACC292}" type="pres">
      <dgm:prSet presAssocID="{CEA4787D-6BB1-4EEE-8098-4E3072E6179C}" presName="Name0" presStyleCnt="0">
        <dgm:presLayoutVars>
          <dgm:dir/>
          <dgm:animLvl val="lvl"/>
          <dgm:resizeHandles val="exact"/>
        </dgm:presLayoutVars>
      </dgm:prSet>
      <dgm:spPr/>
    </dgm:pt>
    <dgm:pt modelId="{E03E0760-2C78-4695-AEF5-7AF0F348B24D}" type="pres">
      <dgm:prSet presAssocID="{7E9EC74A-9AA4-4942-A392-144599ACE6C7}" presName="parTxOnly" presStyleLbl="node1" presStyleIdx="0" presStyleCnt="3" custLinFactNeighborY="3001">
        <dgm:presLayoutVars>
          <dgm:chMax val="0"/>
          <dgm:chPref val="0"/>
          <dgm:bulletEnabled val="1"/>
        </dgm:presLayoutVars>
      </dgm:prSet>
      <dgm:spPr/>
    </dgm:pt>
    <dgm:pt modelId="{080F9C30-3F76-42C8-8603-96021459230F}" type="pres">
      <dgm:prSet presAssocID="{23C47B35-0AFB-42E5-AFDB-83AAEC6719FE}" presName="parTxOnlySpace" presStyleCnt="0"/>
      <dgm:spPr/>
    </dgm:pt>
    <dgm:pt modelId="{CDDD15A3-3DF7-4A81-AA9A-4CE96EB33BBE}" type="pres">
      <dgm:prSet presAssocID="{B9E18EA5-429F-40A6-8935-85F2EB1AFF8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9CB828-6088-4197-8010-37818299A8BD}" type="pres">
      <dgm:prSet presAssocID="{3F550921-C2CC-447E-B6C2-C9F36AC25A21}" presName="parTxOnlySpace" presStyleCnt="0"/>
      <dgm:spPr/>
    </dgm:pt>
    <dgm:pt modelId="{4B4D6E35-A7D5-435E-8392-DFD7C006F1D6}" type="pres">
      <dgm:prSet presAssocID="{7ABC2754-660E-4272-98D9-06C9114F396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86BC18-491C-4171-A415-3F635C9E025E}" type="presOf" srcId="{7ABC2754-660E-4272-98D9-06C9114F3960}" destId="{4B4D6E35-A7D5-435E-8392-DFD7C006F1D6}" srcOrd="0" destOrd="0" presId="urn:microsoft.com/office/officeart/2005/8/layout/chevron1"/>
    <dgm:cxn modelId="{6B3BA671-80F2-4D3E-B79F-4FEBC157A218}" type="presOf" srcId="{B9E18EA5-429F-40A6-8935-85F2EB1AFF85}" destId="{CDDD15A3-3DF7-4A81-AA9A-4CE96EB33BBE}" srcOrd="0" destOrd="0" presId="urn:microsoft.com/office/officeart/2005/8/layout/chevron1"/>
    <dgm:cxn modelId="{19201C95-9927-45E1-8E4A-7B32414F8758}" srcId="{CEA4787D-6BB1-4EEE-8098-4E3072E6179C}" destId="{B9E18EA5-429F-40A6-8935-85F2EB1AFF85}" srcOrd="1" destOrd="0" parTransId="{D54C2086-F89C-4F86-A317-AF1675887BE6}" sibTransId="{3F550921-C2CC-447E-B6C2-C9F36AC25A21}"/>
    <dgm:cxn modelId="{9C3FAFBA-8412-4DD9-80F2-885694F99B41}" type="presOf" srcId="{CEA4787D-6BB1-4EEE-8098-4E3072E6179C}" destId="{0303DBC3-A155-4D48-8B60-23F3C3ACC292}" srcOrd="0" destOrd="0" presId="urn:microsoft.com/office/officeart/2005/8/layout/chevron1"/>
    <dgm:cxn modelId="{1F71CAD3-C6E2-4FEF-81AF-4DCD2A2B995E}" srcId="{CEA4787D-6BB1-4EEE-8098-4E3072E6179C}" destId="{7E9EC74A-9AA4-4942-A392-144599ACE6C7}" srcOrd="0" destOrd="0" parTransId="{FF159477-E617-4DA4-ADF0-310592A85EE7}" sibTransId="{23C47B35-0AFB-42E5-AFDB-83AAEC6719FE}"/>
    <dgm:cxn modelId="{657230E8-D7B8-462B-B5A6-1502A42F844C}" srcId="{CEA4787D-6BB1-4EEE-8098-4E3072E6179C}" destId="{7ABC2754-660E-4272-98D9-06C9114F3960}" srcOrd="2" destOrd="0" parTransId="{C76B95CC-36F7-4E90-8B5F-F716722F5F16}" sibTransId="{0D57990B-B6B5-4EF0-9DC5-FC23D06C84B6}"/>
    <dgm:cxn modelId="{70EAC8EB-AED2-48A5-87F8-05AB1C762425}" type="presOf" srcId="{7E9EC74A-9AA4-4942-A392-144599ACE6C7}" destId="{E03E0760-2C78-4695-AEF5-7AF0F348B24D}" srcOrd="0" destOrd="0" presId="urn:microsoft.com/office/officeart/2005/8/layout/chevron1"/>
    <dgm:cxn modelId="{2B6040F9-65BC-47EC-BB06-CCE436A4FFC0}" type="presParOf" srcId="{0303DBC3-A155-4D48-8B60-23F3C3ACC292}" destId="{E03E0760-2C78-4695-AEF5-7AF0F348B24D}" srcOrd="0" destOrd="0" presId="urn:microsoft.com/office/officeart/2005/8/layout/chevron1"/>
    <dgm:cxn modelId="{FB416686-A55C-4690-BBD5-CE381DCA4726}" type="presParOf" srcId="{0303DBC3-A155-4D48-8B60-23F3C3ACC292}" destId="{080F9C30-3F76-42C8-8603-96021459230F}" srcOrd="1" destOrd="0" presId="urn:microsoft.com/office/officeart/2005/8/layout/chevron1"/>
    <dgm:cxn modelId="{821C0DA0-19BF-4D45-B3F3-4343691FC9E1}" type="presParOf" srcId="{0303DBC3-A155-4D48-8B60-23F3C3ACC292}" destId="{CDDD15A3-3DF7-4A81-AA9A-4CE96EB33BBE}" srcOrd="2" destOrd="0" presId="urn:microsoft.com/office/officeart/2005/8/layout/chevron1"/>
    <dgm:cxn modelId="{3FD7DBF2-48E1-451D-9AFC-DD62248EDAA5}" type="presParOf" srcId="{0303DBC3-A155-4D48-8B60-23F3C3ACC292}" destId="{B99CB828-6088-4197-8010-37818299A8BD}" srcOrd="3" destOrd="0" presId="urn:microsoft.com/office/officeart/2005/8/layout/chevron1"/>
    <dgm:cxn modelId="{EADEA835-BAEE-4370-8804-809EFEC250F5}" type="presParOf" srcId="{0303DBC3-A155-4D48-8B60-23F3C3ACC292}" destId="{4B4D6E35-A7D5-435E-8392-DFD7C006F1D6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A4787D-6BB1-4EEE-8098-4E3072E6179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9EC74A-9AA4-4942-A392-144599ACE6C7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Prior</a:t>
          </a:r>
          <a:r>
            <a: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400" b="0" dirty="0">
              <a:effectLst/>
            </a:rPr>
            <a:t>Knowledge</a:t>
          </a:r>
        </a:p>
      </dgm:t>
    </dgm:pt>
    <dgm:pt modelId="{FF159477-E617-4DA4-ADF0-310592A85EE7}" type="parTrans" cxnId="{1F71CAD3-C6E2-4FEF-81AF-4DCD2A2B995E}">
      <dgm:prSet/>
      <dgm:spPr/>
      <dgm:t>
        <a:bodyPr/>
        <a:lstStyle/>
        <a:p>
          <a:endParaRPr lang="en-GB"/>
        </a:p>
      </dgm:t>
    </dgm:pt>
    <dgm:pt modelId="{23C47B35-0AFB-42E5-AFDB-83AAEC6719FE}" type="sibTrans" cxnId="{1F71CAD3-C6E2-4FEF-81AF-4DCD2A2B995E}">
      <dgm:prSet/>
      <dgm:spPr/>
      <dgm:t>
        <a:bodyPr/>
        <a:lstStyle/>
        <a:p>
          <a:endParaRPr lang="en-GB"/>
        </a:p>
      </dgm:t>
    </dgm:pt>
    <dgm:pt modelId="{B9E18EA5-429F-40A6-8935-85F2EB1AFF85}">
      <dgm:prSet custT="1"/>
      <dgm:spPr>
        <a:solidFill>
          <a:srgbClr val="FF5050"/>
        </a:solidFill>
      </dgm:spPr>
      <dgm:t>
        <a:bodyPr/>
        <a:lstStyle/>
        <a:p>
          <a:r>
            <a:rPr lang="en-GB" sz="2400" b="1" dirty="0">
              <a:effectLst/>
            </a:rPr>
            <a:t>Teach &amp; Learn</a:t>
          </a:r>
        </a:p>
      </dgm:t>
    </dgm:pt>
    <dgm:pt modelId="{D54C2086-F89C-4F86-A317-AF1675887BE6}" type="parTrans" cxnId="{19201C95-9927-45E1-8E4A-7B32414F8758}">
      <dgm:prSet/>
      <dgm:spPr/>
      <dgm:t>
        <a:bodyPr/>
        <a:lstStyle/>
        <a:p>
          <a:endParaRPr lang="en-GB"/>
        </a:p>
      </dgm:t>
    </dgm:pt>
    <dgm:pt modelId="{3F550921-C2CC-447E-B6C2-C9F36AC25A21}" type="sibTrans" cxnId="{19201C95-9927-45E1-8E4A-7B32414F8758}">
      <dgm:prSet/>
      <dgm:spPr/>
      <dgm:t>
        <a:bodyPr/>
        <a:lstStyle/>
        <a:p>
          <a:endParaRPr lang="en-GB"/>
        </a:p>
      </dgm:t>
    </dgm:pt>
    <dgm:pt modelId="{7ABC2754-660E-4272-98D9-06C9114F3960}">
      <dgm:prSet custT="1"/>
      <dgm:spPr>
        <a:solidFill>
          <a:schemeClr val="bg2"/>
        </a:solidFill>
      </dgm:spPr>
      <dgm:t>
        <a:bodyPr/>
        <a:lstStyle/>
        <a:p>
          <a:r>
            <a:rPr lang="en-GB" sz="2400" b="0" dirty="0">
              <a:effectLst/>
            </a:rPr>
            <a:t>Independent</a:t>
          </a:r>
          <a:r>
            <a:rPr lang="en-GB" sz="2400" b="1" dirty="0">
              <a:effectLst/>
            </a:rPr>
            <a:t> </a:t>
          </a:r>
          <a:r>
            <a:rPr lang="en-GB" sz="2400" b="0" dirty="0">
              <a:effectLst/>
            </a:rPr>
            <a:t>Practice</a:t>
          </a:r>
        </a:p>
      </dgm:t>
    </dgm:pt>
    <dgm:pt modelId="{C76B95CC-36F7-4E90-8B5F-F716722F5F16}" type="parTrans" cxnId="{657230E8-D7B8-462B-B5A6-1502A42F844C}">
      <dgm:prSet/>
      <dgm:spPr/>
      <dgm:t>
        <a:bodyPr/>
        <a:lstStyle/>
        <a:p>
          <a:endParaRPr lang="en-GB"/>
        </a:p>
      </dgm:t>
    </dgm:pt>
    <dgm:pt modelId="{0D57990B-B6B5-4EF0-9DC5-FC23D06C84B6}" type="sibTrans" cxnId="{657230E8-D7B8-462B-B5A6-1502A42F844C}">
      <dgm:prSet/>
      <dgm:spPr/>
      <dgm:t>
        <a:bodyPr/>
        <a:lstStyle/>
        <a:p>
          <a:endParaRPr lang="en-GB"/>
        </a:p>
      </dgm:t>
    </dgm:pt>
    <dgm:pt modelId="{0303DBC3-A155-4D48-8B60-23F3C3ACC292}" type="pres">
      <dgm:prSet presAssocID="{CEA4787D-6BB1-4EEE-8098-4E3072E6179C}" presName="Name0" presStyleCnt="0">
        <dgm:presLayoutVars>
          <dgm:dir/>
          <dgm:animLvl val="lvl"/>
          <dgm:resizeHandles val="exact"/>
        </dgm:presLayoutVars>
      </dgm:prSet>
      <dgm:spPr/>
    </dgm:pt>
    <dgm:pt modelId="{E03E0760-2C78-4695-AEF5-7AF0F348B24D}" type="pres">
      <dgm:prSet presAssocID="{7E9EC74A-9AA4-4942-A392-144599ACE6C7}" presName="parTxOnly" presStyleLbl="node1" presStyleIdx="0" presStyleCnt="3" custLinFactNeighborY="3001">
        <dgm:presLayoutVars>
          <dgm:chMax val="0"/>
          <dgm:chPref val="0"/>
          <dgm:bulletEnabled val="1"/>
        </dgm:presLayoutVars>
      </dgm:prSet>
      <dgm:spPr/>
    </dgm:pt>
    <dgm:pt modelId="{080F9C30-3F76-42C8-8603-96021459230F}" type="pres">
      <dgm:prSet presAssocID="{23C47B35-0AFB-42E5-AFDB-83AAEC6719FE}" presName="parTxOnlySpace" presStyleCnt="0"/>
      <dgm:spPr/>
    </dgm:pt>
    <dgm:pt modelId="{CDDD15A3-3DF7-4A81-AA9A-4CE96EB33BBE}" type="pres">
      <dgm:prSet presAssocID="{B9E18EA5-429F-40A6-8935-85F2EB1AFF8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9CB828-6088-4197-8010-37818299A8BD}" type="pres">
      <dgm:prSet presAssocID="{3F550921-C2CC-447E-B6C2-C9F36AC25A21}" presName="parTxOnlySpace" presStyleCnt="0"/>
      <dgm:spPr/>
    </dgm:pt>
    <dgm:pt modelId="{4B4D6E35-A7D5-435E-8392-DFD7C006F1D6}" type="pres">
      <dgm:prSet presAssocID="{7ABC2754-660E-4272-98D9-06C9114F396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86BC18-491C-4171-A415-3F635C9E025E}" type="presOf" srcId="{7ABC2754-660E-4272-98D9-06C9114F3960}" destId="{4B4D6E35-A7D5-435E-8392-DFD7C006F1D6}" srcOrd="0" destOrd="0" presId="urn:microsoft.com/office/officeart/2005/8/layout/chevron1"/>
    <dgm:cxn modelId="{6B3BA671-80F2-4D3E-B79F-4FEBC157A218}" type="presOf" srcId="{B9E18EA5-429F-40A6-8935-85F2EB1AFF85}" destId="{CDDD15A3-3DF7-4A81-AA9A-4CE96EB33BBE}" srcOrd="0" destOrd="0" presId="urn:microsoft.com/office/officeart/2005/8/layout/chevron1"/>
    <dgm:cxn modelId="{19201C95-9927-45E1-8E4A-7B32414F8758}" srcId="{CEA4787D-6BB1-4EEE-8098-4E3072E6179C}" destId="{B9E18EA5-429F-40A6-8935-85F2EB1AFF85}" srcOrd="1" destOrd="0" parTransId="{D54C2086-F89C-4F86-A317-AF1675887BE6}" sibTransId="{3F550921-C2CC-447E-B6C2-C9F36AC25A21}"/>
    <dgm:cxn modelId="{9C3FAFBA-8412-4DD9-80F2-885694F99B41}" type="presOf" srcId="{CEA4787D-6BB1-4EEE-8098-4E3072E6179C}" destId="{0303DBC3-A155-4D48-8B60-23F3C3ACC292}" srcOrd="0" destOrd="0" presId="urn:microsoft.com/office/officeart/2005/8/layout/chevron1"/>
    <dgm:cxn modelId="{1F71CAD3-C6E2-4FEF-81AF-4DCD2A2B995E}" srcId="{CEA4787D-6BB1-4EEE-8098-4E3072E6179C}" destId="{7E9EC74A-9AA4-4942-A392-144599ACE6C7}" srcOrd="0" destOrd="0" parTransId="{FF159477-E617-4DA4-ADF0-310592A85EE7}" sibTransId="{23C47B35-0AFB-42E5-AFDB-83AAEC6719FE}"/>
    <dgm:cxn modelId="{657230E8-D7B8-462B-B5A6-1502A42F844C}" srcId="{CEA4787D-6BB1-4EEE-8098-4E3072E6179C}" destId="{7ABC2754-660E-4272-98D9-06C9114F3960}" srcOrd="2" destOrd="0" parTransId="{C76B95CC-36F7-4E90-8B5F-F716722F5F16}" sibTransId="{0D57990B-B6B5-4EF0-9DC5-FC23D06C84B6}"/>
    <dgm:cxn modelId="{70EAC8EB-AED2-48A5-87F8-05AB1C762425}" type="presOf" srcId="{7E9EC74A-9AA4-4942-A392-144599ACE6C7}" destId="{E03E0760-2C78-4695-AEF5-7AF0F348B24D}" srcOrd="0" destOrd="0" presId="urn:microsoft.com/office/officeart/2005/8/layout/chevron1"/>
    <dgm:cxn modelId="{2B6040F9-65BC-47EC-BB06-CCE436A4FFC0}" type="presParOf" srcId="{0303DBC3-A155-4D48-8B60-23F3C3ACC292}" destId="{E03E0760-2C78-4695-AEF5-7AF0F348B24D}" srcOrd="0" destOrd="0" presId="urn:microsoft.com/office/officeart/2005/8/layout/chevron1"/>
    <dgm:cxn modelId="{FB416686-A55C-4690-BBD5-CE381DCA4726}" type="presParOf" srcId="{0303DBC3-A155-4D48-8B60-23F3C3ACC292}" destId="{080F9C30-3F76-42C8-8603-96021459230F}" srcOrd="1" destOrd="0" presId="urn:microsoft.com/office/officeart/2005/8/layout/chevron1"/>
    <dgm:cxn modelId="{821C0DA0-19BF-4D45-B3F3-4343691FC9E1}" type="presParOf" srcId="{0303DBC3-A155-4D48-8B60-23F3C3ACC292}" destId="{CDDD15A3-3DF7-4A81-AA9A-4CE96EB33BBE}" srcOrd="2" destOrd="0" presId="urn:microsoft.com/office/officeart/2005/8/layout/chevron1"/>
    <dgm:cxn modelId="{3FD7DBF2-48E1-451D-9AFC-DD62248EDAA5}" type="presParOf" srcId="{0303DBC3-A155-4D48-8B60-23F3C3ACC292}" destId="{B99CB828-6088-4197-8010-37818299A8BD}" srcOrd="3" destOrd="0" presId="urn:microsoft.com/office/officeart/2005/8/layout/chevron1"/>
    <dgm:cxn modelId="{EADEA835-BAEE-4370-8804-809EFEC250F5}" type="presParOf" srcId="{0303DBC3-A155-4D48-8B60-23F3C3ACC292}" destId="{4B4D6E35-A7D5-435E-8392-DFD7C006F1D6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A4787D-6BB1-4EEE-8098-4E3072E6179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E18EA5-429F-40A6-8935-85F2EB1AFF85}">
      <dgm:prSet custT="1"/>
      <dgm:spPr>
        <a:solidFill>
          <a:srgbClr val="FF5050"/>
        </a:solidFill>
      </dgm:spPr>
      <dgm:t>
        <a:bodyPr/>
        <a:lstStyle/>
        <a:p>
          <a:r>
            <a:rPr lang="en-GB" sz="2400" b="1" dirty="0">
              <a:effectLst/>
            </a:rPr>
            <a:t>Teach &amp; Learn</a:t>
          </a:r>
        </a:p>
      </dgm:t>
    </dgm:pt>
    <dgm:pt modelId="{3F550921-C2CC-447E-B6C2-C9F36AC25A21}" type="sibTrans" cxnId="{19201C95-9927-45E1-8E4A-7B32414F8758}">
      <dgm:prSet/>
      <dgm:spPr/>
      <dgm:t>
        <a:bodyPr/>
        <a:lstStyle/>
        <a:p>
          <a:endParaRPr lang="en-GB"/>
        </a:p>
      </dgm:t>
    </dgm:pt>
    <dgm:pt modelId="{D54C2086-F89C-4F86-A317-AF1675887BE6}" type="parTrans" cxnId="{19201C95-9927-45E1-8E4A-7B32414F8758}">
      <dgm:prSet/>
      <dgm:spPr/>
      <dgm:t>
        <a:bodyPr/>
        <a:lstStyle/>
        <a:p>
          <a:endParaRPr lang="en-GB"/>
        </a:p>
      </dgm:t>
    </dgm:pt>
    <dgm:pt modelId="{7ABC2754-660E-4272-98D9-06C9114F3960}">
      <dgm:prSet custT="1"/>
      <dgm:spPr>
        <a:solidFill>
          <a:schemeClr val="bg2"/>
        </a:solidFill>
      </dgm:spPr>
      <dgm:t>
        <a:bodyPr/>
        <a:lstStyle/>
        <a:p>
          <a:r>
            <a:rPr lang="en-GB" sz="2400" b="0" dirty="0">
              <a:effectLst/>
            </a:rPr>
            <a:t>Independent</a:t>
          </a:r>
          <a:r>
            <a:rPr lang="en-GB" sz="2400" b="1" dirty="0">
              <a:effectLst/>
            </a:rPr>
            <a:t> </a:t>
          </a:r>
          <a:r>
            <a:rPr lang="en-GB" sz="2400" b="0" dirty="0">
              <a:effectLst/>
            </a:rPr>
            <a:t>Practice</a:t>
          </a:r>
        </a:p>
      </dgm:t>
    </dgm:pt>
    <dgm:pt modelId="{0D57990B-B6B5-4EF0-9DC5-FC23D06C84B6}" type="sibTrans" cxnId="{657230E8-D7B8-462B-B5A6-1502A42F844C}">
      <dgm:prSet/>
      <dgm:spPr/>
      <dgm:t>
        <a:bodyPr/>
        <a:lstStyle/>
        <a:p>
          <a:endParaRPr lang="en-GB"/>
        </a:p>
      </dgm:t>
    </dgm:pt>
    <dgm:pt modelId="{C76B95CC-36F7-4E90-8B5F-F716722F5F16}" type="parTrans" cxnId="{657230E8-D7B8-462B-B5A6-1502A42F844C}">
      <dgm:prSet/>
      <dgm:spPr/>
      <dgm:t>
        <a:bodyPr/>
        <a:lstStyle/>
        <a:p>
          <a:endParaRPr lang="en-GB"/>
        </a:p>
      </dgm:t>
    </dgm:pt>
    <dgm:pt modelId="{7E9EC74A-9AA4-4942-A392-144599ACE6C7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Prior Knowledge</a:t>
          </a:r>
        </a:p>
      </dgm:t>
    </dgm:pt>
    <dgm:pt modelId="{23C47B35-0AFB-42E5-AFDB-83AAEC6719FE}" type="sibTrans" cxnId="{1F71CAD3-C6E2-4FEF-81AF-4DCD2A2B995E}">
      <dgm:prSet/>
      <dgm:spPr/>
      <dgm:t>
        <a:bodyPr/>
        <a:lstStyle/>
        <a:p>
          <a:endParaRPr lang="en-GB"/>
        </a:p>
      </dgm:t>
    </dgm:pt>
    <dgm:pt modelId="{FF159477-E617-4DA4-ADF0-310592A85EE7}" type="parTrans" cxnId="{1F71CAD3-C6E2-4FEF-81AF-4DCD2A2B995E}">
      <dgm:prSet/>
      <dgm:spPr/>
      <dgm:t>
        <a:bodyPr/>
        <a:lstStyle/>
        <a:p>
          <a:endParaRPr lang="en-GB"/>
        </a:p>
      </dgm:t>
    </dgm:pt>
    <dgm:pt modelId="{0303DBC3-A155-4D48-8B60-23F3C3ACC292}" type="pres">
      <dgm:prSet presAssocID="{CEA4787D-6BB1-4EEE-8098-4E3072E6179C}" presName="Name0" presStyleCnt="0">
        <dgm:presLayoutVars>
          <dgm:dir/>
          <dgm:animLvl val="lvl"/>
          <dgm:resizeHandles val="exact"/>
        </dgm:presLayoutVars>
      </dgm:prSet>
      <dgm:spPr/>
    </dgm:pt>
    <dgm:pt modelId="{E03E0760-2C78-4695-AEF5-7AF0F348B24D}" type="pres">
      <dgm:prSet presAssocID="{7E9EC74A-9AA4-4942-A392-144599ACE6C7}" presName="parTxOnly" presStyleLbl="node1" presStyleIdx="0" presStyleCnt="3" custLinFactNeighborX="-2900">
        <dgm:presLayoutVars>
          <dgm:chMax val="0"/>
          <dgm:chPref val="0"/>
          <dgm:bulletEnabled val="1"/>
        </dgm:presLayoutVars>
      </dgm:prSet>
      <dgm:spPr/>
    </dgm:pt>
    <dgm:pt modelId="{080F9C30-3F76-42C8-8603-96021459230F}" type="pres">
      <dgm:prSet presAssocID="{23C47B35-0AFB-42E5-AFDB-83AAEC6719FE}" presName="parTxOnlySpace" presStyleCnt="0"/>
      <dgm:spPr/>
    </dgm:pt>
    <dgm:pt modelId="{CDDD15A3-3DF7-4A81-AA9A-4CE96EB33BBE}" type="pres">
      <dgm:prSet presAssocID="{B9E18EA5-429F-40A6-8935-85F2EB1AFF8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9CB828-6088-4197-8010-37818299A8BD}" type="pres">
      <dgm:prSet presAssocID="{3F550921-C2CC-447E-B6C2-C9F36AC25A21}" presName="parTxOnlySpace" presStyleCnt="0"/>
      <dgm:spPr/>
    </dgm:pt>
    <dgm:pt modelId="{4B4D6E35-A7D5-435E-8392-DFD7C006F1D6}" type="pres">
      <dgm:prSet presAssocID="{7ABC2754-660E-4272-98D9-06C9114F396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86BC18-491C-4171-A415-3F635C9E025E}" type="presOf" srcId="{7ABC2754-660E-4272-98D9-06C9114F3960}" destId="{4B4D6E35-A7D5-435E-8392-DFD7C006F1D6}" srcOrd="0" destOrd="0" presId="urn:microsoft.com/office/officeart/2005/8/layout/chevron1"/>
    <dgm:cxn modelId="{6B3BA671-80F2-4D3E-B79F-4FEBC157A218}" type="presOf" srcId="{B9E18EA5-429F-40A6-8935-85F2EB1AFF85}" destId="{CDDD15A3-3DF7-4A81-AA9A-4CE96EB33BBE}" srcOrd="0" destOrd="0" presId="urn:microsoft.com/office/officeart/2005/8/layout/chevron1"/>
    <dgm:cxn modelId="{19201C95-9927-45E1-8E4A-7B32414F8758}" srcId="{CEA4787D-6BB1-4EEE-8098-4E3072E6179C}" destId="{B9E18EA5-429F-40A6-8935-85F2EB1AFF85}" srcOrd="1" destOrd="0" parTransId="{D54C2086-F89C-4F86-A317-AF1675887BE6}" sibTransId="{3F550921-C2CC-447E-B6C2-C9F36AC25A21}"/>
    <dgm:cxn modelId="{9C3FAFBA-8412-4DD9-80F2-885694F99B41}" type="presOf" srcId="{CEA4787D-6BB1-4EEE-8098-4E3072E6179C}" destId="{0303DBC3-A155-4D48-8B60-23F3C3ACC292}" srcOrd="0" destOrd="0" presId="urn:microsoft.com/office/officeart/2005/8/layout/chevron1"/>
    <dgm:cxn modelId="{1F71CAD3-C6E2-4FEF-81AF-4DCD2A2B995E}" srcId="{CEA4787D-6BB1-4EEE-8098-4E3072E6179C}" destId="{7E9EC74A-9AA4-4942-A392-144599ACE6C7}" srcOrd="0" destOrd="0" parTransId="{FF159477-E617-4DA4-ADF0-310592A85EE7}" sibTransId="{23C47B35-0AFB-42E5-AFDB-83AAEC6719FE}"/>
    <dgm:cxn modelId="{657230E8-D7B8-462B-B5A6-1502A42F844C}" srcId="{CEA4787D-6BB1-4EEE-8098-4E3072E6179C}" destId="{7ABC2754-660E-4272-98D9-06C9114F3960}" srcOrd="2" destOrd="0" parTransId="{C76B95CC-36F7-4E90-8B5F-F716722F5F16}" sibTransId="{0D57990B-B6B5-4EF0-9DC5-FC23D06C84B6}"/>
    <dgm:cxn modelId="{70EAC8EB-AED2-48A5-87F8-05AB1C762425}" type="presOf" srcId="{7E9EC74A-9AA4-4942-A392-144599ACE6C7}" destId="{E03E0760-2C78-4695-AEF5-7AF0F348B24D}" srcOrd="0" destOrd="0" presId="urn:microsoft.com/office/officeart/2005/8/layout/chevron1"/>
    <dgm:cxn modelId="{2B6040F9-65BC-47EC-BB06-CCE436A4FFC0}" type="presParOf" srcId="{0303DBC3-A155-4D48-8B60-23F3C3ACC292}" destId="{E03E0760-2C78-4695-AEF5-7AF0F348B24D}" srcOrd="0" destOrd="0" presId="urn:microsoft.com/office/officeart/2005/8/layout/chevron1"/>
    <dgm:cxn modelId="{FB416686-A55C-4690-BBD5-CE381DCA4726}" type="presParOf" srcId="{0303DBC3-A155-4D48-8B60-23F3C3ACC292}" destId="{080F9C30-3F76-42C8-8603-96021459230F}" srcOrd="1" destOrd="0" presId="urn:microsoft.com/office/officeart/2005/8/layout/chevron1"/>
    <dgm:cxn modelId="{821C0DA0-19BF-4D45-B3F3-4343691FC9E1}" type="presParOf" srcId="{0303DBC3-A155-4D48-8B60-23F3C3ACC292}" destId="{CDDD15A3-3DF7-4A81-AA9A-4CE96EB33BBE}" srcOrd="2" destOrd="0" presId="urn:microsoft.com/office/officeart/2005/8/layout/chevron1"/>
    <dgm:cxn modelId="{3FD7DBF2-48E1-451D-9AFC-DD62248EDAA5}" type="presParOf" srcId="{0303DBC3-A155-4D48-8B60-23F3C3ACC292}" destId="{B99CB828-6088-4197-8010-37818299A8BD}" srcOrd="3" destOrd="0" presId="urn:microsoft.com/office/officeart/2005/8/layout/chevron1"/>
    <dgm:cxn modelId="{EADEA835-BAEE-4370-8804-809EFEC250F5}" type="presParOf" srcId="{0303DBC3-A155-4D48-8B60-23F3C3ACC292}" destId="{4B4D6E35-A7D5-435E-8392-DFD7C006F1D6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A4787D-6BB1-4EEE-8098-4E3072E6179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E18EA5-429F-40A6-8935-85F2EB1AFF85}">
      <dgm:prSet custT="1"/>
      <dgm:spPr>
        <a:solidFill>
          <a:srgbClr val="FF5050"/>
        </a:solidFill>
      </dgm:spPr>
      <dgm:t>
        <a:bodyPr/>
        <a:lstStyle/>
        <a:p>
          <a:r>
            <a:rPr lang="en-GB" sz="2400" b="1" dirty="0">
              <a:effectLst/>
            </a:rPr>
            <a:t>Teach &amp; Learn</a:t>
          </a:r>
        </a:p>
      </dgm:t>
    </dgm:pt>
    <dgm:pt modelId="{3F550921-C2CC-447E-B6C2-C9F36AC25A21}" type="sibTrans" cxnId="{19201C95-9927-45E1-8E4A-7B32414F8758}">
      <dgm:prSet/>
      <dgm:spPr/>
      <dgm:t>
        <a:bodyPr/>
        <a:lstStyle/>
        <a:p>
          <a:endParaRPr lang="en-GB"/>
        </a:p>
      </dgm:t>
    </dgm:pt>
    <dgm:pt modelId="{D54C2086-F89C-4F86-A317-AF1675887BE6}" type="parTrans" cxnId="{19201C95-9927-45E1-8E4A-7B32414F8758}">
      <dgm:prSet/>
      <dgm:spPr/>
      <dgm:t>
        <a:bodyPr/>
        <a:lstStyle/>
        <a:p>
          <a:endParaRPr lang="en-GB"/>
        </a:p>
      </dgm:t>
    </dgm:pt>
    <dgm:pt modelId="{7ABC2754-660E-4272-98D9-06C9114F3960}">
      <dgm:prSet custT="1"/>
      <dgm:spPr>
        <a:solidFill>
          <a:schemeClr val="bg2"/>
        </a:solidFill>
      </dgm:spPr>
      <dgm:t>
        <a:bodyPr/>
        <a:lstStyle/>
        <a:p>
          <a:r>
            <a:rPr lang="en-GB" sz="2400" b="0" dirty="0">
              <a:effectLst/>
            </a:rPr>
            <a:t>Independent</a:t>
          </a:r>
          <a:r>
            <a:rPr lang="en-GB" sz="2400" b="1" dirty="0">
              <a:effectLst/>
            </a:rPr>
            <a:t> </a:t>
          </a:r>
          <a:r>
            <a:rPr lang="en-GB" sz="2400" b="0" dirty="0">
              <a:effectLst/>
            </a:rPr>
            <a:t>Practice</a:t>
          </a:r>
        </a:p>
      </dgm:t>
    </dgm:pt>
    <dgm:pt modelId="{0D57990B-B6B5-4EF0-9DC5-FC23D06C84B6}" type="sibTrans" cxnId="{657230E8-D7B8-462B-B5A6-1502A42F844C}">
      <dgm:prSet/>
      <dgm:spPr/>
      <dgm:t>
        <a:bodyPr/>
        <a:lstStyle/>
        <a:p>
          <a:endParaRPr lang="en-GB"/>
        </a:p>
      </dgm:t>
    </dgm:pt>
    <dgm:pt modelId="{C76B95CC-36F7-4E90-8B5F-F716722F5F16}" type="parTrans" cxnId="{657230E8-D7B8-462B-B5A6-1502A42F844C}">
      <dgm:prSet/>
      <dgm:spPr/>
      <dgm:t>
        <a:bodyPr/>
        <a:lstStyle/>
        <a:p>
          <a:endParaRPr lang="en-GB"/>
        </a:p>
      </dgm:t>
    </dgm:pt>
    <dgm:pt modelId="{7E9EC74A-9AA4-4942-A392-144599ACE6C7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Prior Knowledge</a:t>
          </a:r>
        </a:p>
      </dgm:t>
    </dgm:pt>
    <dgm:pt modelId="{23C47B35-0AFB-42E5-AFDB-83AAEC6719FE}" type="sibTrans" cxnId="{1F71CAD3-C6E2-4FEF-81AF-4DCD2A2B995E}">
      <dgm:prSet/>
      <dgm:spPr/>
      <dgm:t>
        <a:bodyPr/>
        <a:lstStyle/>
        <a:p>
          <a:endParaRPr lang="en-GB"/>
        </a:p>
      </dgm:t>
    </dgm:pt>
    <dgm:pt modelId="{FF159477-E617-4DA4-ADF0-310592A85EE7}" type="parTrans" cxnId="{1F71CAD3-C6E2-4FEF-81AF-4DCD2A2B995E}">
      <dgm:prSet/>
      <dgm:spPr/>
      <dgm:t>
        <a:bodyPr/>
        <a:lstStyle/>
        <a:p>
          <a:endParaRPr lang="en-GB"/>
        </a:p>
      </dgm:t>
    </dgm:pt>
    <dgm:pt modelId="{0303DBC3-A155-4D48-8B60-23F3C3ACC292}" type="pres">
      <dgm:prSet presAssocID="{CEA4787D-6BB1-4EEE-8098-4E3072E6179C}" presName="Name0" presStyleCnt="0">
        <dgm:presLayoutVars>
          <dgm:dir/>
          <dgm:animLvl val="lvl"/>
          <dgm:resizeHandles val="exact"/>
        </dgm:presLayoutVars>
      </dgm:prSet>
      <dgm:spPr/>
    </dgm:pt>
    <dgm:pt modelId="{E03E0760-2C78-4695-AEF5-7AF0F348B24D}" type="pres">
      <dgm:prSet presAssocID="{7E9EC74A-9AA4-4942-A392-144599ACE6C7}" presName="parTxOnly" presStyleLbl="node1" presStyleIdx="0" presStyleCnt="3" custLinFactNeighborX="-2900">
        <dgm:presLayoutVars>
          <dgm:chMax val="0"/>
          <dgm:chPref val="0"/>
          <dgm:bulletEnabled val="1"/>
        </dgm:presLayoutVars>
      </dgm:prSet>
      <dgm:spPr/>
    </dgm:pt>
    <dgm:pt modelId="{080F9C30-3F76-42C8-8603-96021459230F}" type="pres">
      <dgm:prSet presAssocID="{23C47B35-0AFB-42E5-AFDB-83AAEC6719FE}" presName="parTxOnlySpace" presStyleCnt="0"/>
      <dgm:spPr/>
    </dgm:pt>
    <dgm:pt modelId="{CDDD15A3-3DF7-4A81-AA9A-4CE96EB33BBE}" type="pres">
      <dgm:prSet presAssocID="{B9E18EA5-429F-40A6-8935-85F2EB1AFF8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9CB828-6088-4197-8010-37818299A8BD}" type="pres">
      <dgm:prSet presAssocID="{3F550921-C2CC-447E-B6C2-C9F36AC25A21}" presName="parTxOnlySpace" presStyleCnt="0"/>
      <dgm:spPr/>
    </dgm:pt>
    <dgm:pt modelId="{4B4D6E35-A7D5-435E-8392-DFD7C006F1D6}" type="pres">
      <dgm:prSet presAssocID="{7ABC2754-660E-4272-98D9-06C9114F396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86BC18-491C-4171-A415-3F635C9E025E}" type="presOf" srcId="{7ABC2754-660E-4272-98D9-06C9114F3960}" destId="{4B4D6E35-A7D5-435E-8392-DFD7C006F1D6}" srcOrd="0" destOrd="0" presId="urn:microsoft.com/office/officeart/2005/8/layout/chevron1"/>
    <dgm:cxn modelId="{6B3BA671-80F2-4D3E-B79F-4FEBC157A218}" type="presOf" srcId="{B9E18EA5-429F-40A6-8935-85F2EB1AFF85}" destId="{CDDD15A3-3DF7-4A81-AA9A-4CE96EB33BBE}" srcOrd="0" destOrd="0" presId="urn:microsoft.com/office/officeart/2005/8/layout/chevron1"/>
    <dgm:cxn modelId="{19201C95-9927-45E1-8E4A-7B32414F8758}" srcId="{CEA4787D-6BB1-4EEE-8098-4E3072E6179C}" destId="{B9E18EA5-429F-40A6-8935-85F2EB1AFF85}" srcOrd="1" destOrd="0" parTransId="{D54C2086-F89C-4F86-A317-AF1675887BE6}" sibTransId="{3F550921-C2CC-447E-B6C2-C9F36AC25A21}"/>
    <dgm:cxn modelId="{9C3FAFBA-8412-4DD9-80F2-885694F99B41}" type="presOf" srcId="{CEA4787D-6BB1-4EEE-8098-4E3072E6179C}" destId="{0303DBC3-A155-4D48-8B60-23F3C3ACC292}" srcOrd="0" destOrd="0" presId="urn:microsoft.com/office/officeart/2005/8/layout/chevron1"/>
    <dgm:cxn modelId="{1F71CAD3-C6E2-4FEF-81AF-4DCD2A2B995E}" srcId="{CEA4787D-6BB1-4EEE-8098-4E3072E6179C}" destId="{7E9EC74A-9AA4-4942-A392-144599ACE6C7}" srcOrd="0" destOrd="0" parTransId="{FF159477-E617-4DA4-ADF0-310592A85EE7}" sibTransId="{23C47B35-0AFB-42E5-AFDB-83AAEC6719FE}"/>
    <dgm:cxn modelId="{657230E8-D7B8-462B-B5A6-1502A42F844C}" srcId="{CEA4787D-6BB1-4EEE-8098-4E3072E6179C}" destId="{7ABC2754-660E-4272-98D9-06C9114F3960}" srcOrd="2" destOrd="0" parTransId="{C76B95CC-36F7-4E90-8B5F-F716722F5F16}" sibTransId="{0D57990B-B6B5-4EF0-9DC5-FC23D06C84B6}"/>
    <dgm:cxn modelId="{70EAC8EB-AED2-48A5-87F8-05AB1C762425}" type="presOf" srcId="{7E9EC74A-9AA4-4942-A392-144599ACE6C7}" destId="{E03E0760-2C78-4695-AEF5-7AF0F348B24D}" srcOrd="0" destOrd="0" presId="urn:microsoft.com/office/officeart/2005/8/layout/chevron1"/>
    <dgm:cxn modelId="{2B6040F9-65BC-47EC-BB06-CCE436A4FFC0}" type="presParOf" srcId="{0303DBC3-A155-4D48-8B60-23F3C3ACC292}" destId="{E03E0760-2C78-4695-AEF5-7AF0F348B24D}" srcOrd="0" destOrd="0" presId="urn:microsoft.com/office/officeart/2005/8/layout/chevron1"/>
    <dgm:cxn modelId="{FB416686-A55C-4690-BBD5-CE381DCA4726}" type="presParOf" srcId="{0303DBC3-A155-4D48-8B60-23F3C3ACC292}" destId="{080F9C30-3F76-42C8-8603-96021459230F}" srcOrd="1" destOrd="0" presId="urn:microsoft.com/office/officeart/2005/8/layout/chevron1"/>
    <dgm:cxn modelId="{821C0DA0-19BF-4D45-B3F3-4343691FC9E1}" type="presParOf" srcId="{0303DBC3-A155-4D48-8B60-23F3C3ACC292}" destId="{CDDD15A3-3DF7-4A81-AA9A-4CE96EB33BBE}" srcOrd="2" destOrd="0" presId="urn:microsoft.com/office/officeart/2005/8/layout/chevron1"/>
    <dgm:cxn modelId="{3FD7DBF2-48E1-451D-9AFC-DD62248EDAA5}" type="presParOf" srcId="{0303DBC3-A155-4D48-8B60-23F3C3ACC292}" destId="{B99CB828-6088-4197-8010-37818299A8BD}" srcOrd="3" destOrd="0" presId="urn:microsoft.com/office/officeart/2005/8/layout/chevron1"/>
    <dgm:cxn modelId="{EADEA835-BAEE-4370-8804-809EFEC250F5}" type="presParOf" srcId="{0303DBC3-A155-4D48-8B60-23F3C3ACC292}" destId="{4B4D6E35-A7D5-435E-8392-DFD7C006F1D6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A4787D-6BB1-4EEE-8098-4E3072E6179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9E18EA5-429F-40A6-8935-85F2EB1AFF85}">
      <dgm:prSet custT="1"/>
      <dgm:spPr>
        <a:solidFill>
          <a:srgbClr val="FF5050"/>
        </a:solidFill>
      </dgm:spPr>
      <dgm:t>
        <a:bodyPr/>
        <a:lstStyle/>
        <a:p>
          <a:r>
            <a:rPr lang="en-GB" sz="2400" b="1" dirty="0">
              <a:effectLst/>
            </a:rPr>
            <a:t>Teach &amp; Learn</a:t>
          </a:r>
        </a:p>
      </dgm:t>
    </dgm:pt>
    <dgm:pt modelId="{3F550921-C2CC-447E-B6C2-C9F36AC25A21}" type="sibTrans" cxnId="{19201C95-9927-45E1-8E4A-7B32414F8758}">
      <dgm:prSet/>
      <dgm:spPr/>
      <dgm:t>
        <a:bodyPr/>
        <a:lstStyle/>
        <a:p>
          <a:endParaRPr lang="en-GB"/>
        </a:p>
      </dgm:t>
    </dgm:pt>
    <dgm:pt modelId="{D54C2086-F89C-4F86-A317-AF1675887BE6}" type="parTrans" cxnId="{19201C95-9927-45E1-8E4A-7B32414F8758}">
      <dgm:prSet/>
      <dgm:spPr/>
      <dgm:t>
        <a:bodyPr/>
        <a:lstStyle/>
        <a:p>
          <a:endParaRPr lang="en-GB"/>
        </a:p>
      </dgm:t>
    </dgm:pt>
    <dgm:pt modelId="{7ABC2754-660E-4272-98D9-06C9114F3960}">
      <dgm:prSet custT="1"/>
      <dgm:spPr>
        <a:solidFill>
          <a:schemeClr val="bg2"/>
        </a:solidFill>
      </dgm:spPr>
      <dgm:t>
        <a:bodyPr/>
        <a:lstStyle/>
        <a:p>
          <a:r>
            <a:rPr lang="en-GB" sz="2400" b="0" dirty="0">
              <a:effectLst/>
            </a:rPr>
            <a:t>Independent</a:t>
          </a:r>
          <a:r>
            <a:rPr lang="en-GB" sz="2400" b="1" dirty="0">
              <a:effectLst/>
            </a:rPr>
            <a:t> </a:t>
          </a:r>
          <a:r>
            <a:rPr lang="en-GB" sz="2400" b="0" dirty="0">
              <a:effectLst/>
            </a:rPr>
            <a:t>Practice</a:t>
          </a:r>
        </a:p>
      </dgm:t>
    </dgm:pt>
    <dgm:pt modelId="{0D57990B-B6B5-4EF0-9DC5-FC23D06C84B6}" type="sibTrans" cxnId="{657230E8-D7B8-462B-B5A6-1502A42F844C}">
      <dgm:prSet/>
      <dgm:spPr/>
      <dgm:t>
        <a:bodyPr/>
        <a:lstStyle/>
        <a:p>
          <a:endParaRPr lang="en-GB"/>
        </a:p>
      </dgm:t>
    </dgm:pt>
    <dgm:pt modelId="{C76B95CC-36F7-4E90-8B5F-F716722F5F16}" type="parTrans" cxnId="{657230E8-D7B8-462B-B5A6-1502A42F844C}">
      <dgm:prSet/>
      <dgm:spPr/>
      <dgm:t>
        <a:bodyPr/>
        <a:lstStyle/>
        <a:p>
          <a:endParaRPr lang="en-GB"/>
        </a:p>
      </dgm:t>
    </dgm:pt>
    <dgm:pt modelId="{7E9EC74A-9AA4-4942-A392-144599ACE6C7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Prior Knowledge</a:t>
          </a:r>
        </a:p>
      </dgm:t>
    </dgm:pt>
    <dgm:pt modelId="{23C47B35-0AFB-42E5-AFDB-83AAEC6719FE}" type="sibTrans" cxnId="{1F71CAD3-C6E2-4FEF-81AF-4DCD2A2B995E}">
      <dgm:prSet/>
      <dgm:spPr/>
      <dgm:t>
        <a:bodyPr/>
        <a:lstStyle/>
        <a:p>
          <a:endParaRPr lang="en-GB"/>
        </a:p>
      </dgm:t>
    </dgm:pt>
    <dgm:pt modelId="{FF159477-E617-4DA4-ADF0-310592A85EE7}" type="parTrans" cxnId="{1F71CAD3-C6E2-4FEF-81AF-4DCD2A2B995E}">
      <dgm:prSet/>
      <dgm:spPr/>
      <dgm:t>
        <a:bodyPr/>
        <a:lstStyle/>
        <a:p>
          <a:endParaRPr lang="en-GB"/>
        </a:p>
      </dgm:t>
    </dgm:pt>
    <dgm:pt modelId="{0303DBC3-A155-4D48-8B60-23F3C3ACC292}" type="pres">
      <dgm:prSet presAssocID="{CEA4787D-6BB1-4EEE-8098-4E3072E6179C}" presName="Name0" presStyleCnt="0">
        <dgm:presLayoutVars>
          <dgm:dir/>
          <dgm:animLvl val="lvl"/>
          <dgm:resizeHandles val="exact"/>
        </dgm:presLayoutVars>
      </dgm:prSet>
      <dgm:spPr/>
    </dgm:pt>
    <dgm:pt modelId="{E03E0760-2C78-4695-AEF5-7AF0F348B24D}" type="pres">
      <dgm:prSet presAssocID="{7E9EC74A-9AA4-4942-A392-144599ACE6C7}" presName="parTxOnly" presStyleLbl="node1" presStyleIdx="0" presStyleCnt="3" custLinFactNeighborX="-2900">
        <dgm:presLayoutVars>
          <dgm:chMax val="0"/>
          <dgm:chPref val="0"/>
          <dgm:bulletEnabled val="1"/>
        </dgm:presLayoutVars>
      </dgm:prSet>
      <dgm:spPr/>
    </dgm:pt>
    <dgm:pt modelId="{080F9C30-3F76-42C8-8603-96021459230F}" type="pres">
      <dgm:prSet presAssocID="{23C47B35-0AFB-42E5-AFDB-83AAEC6719FE}" presName="parTxOnlySpace" presStyleCnt="0"/>
      <dgm:spPr/>
    </dgm:pt>
    <dgm:pt modelId="{CDDD15A3-3DF7-4A81-AA9A-4CE96EB33BBE}" type="pres">
      <dgm:prSet presAssocID="{B9E18EA5-429F-40A6-8935-85F2EB1AFF8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9CB828-6088-4197-8010-37818299A8BD}" type="pres">
      <dgm:prSet presAssocID="{3F550921-C2CC-447E-B6C2-C9F36AC25A21}" presName="parTxOnlySpace" presStyleCnt="0"/>
      <dgm:spPr/>
    </dgm:pt>
    <dgm:pt modelId="{4B4D6E35-A7D5-435E-8392-DFD7C006F1D6}" type="pres">
      <dgm:prSet presAssocID="{7ABC2754-660E-4272-98D9-06C9114F396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86BC18-491C-4171-A415-3F635C9E025E}" type="presOf" srcId="{7ABC2754-660E-4272-98D9-06C9114F3960}" destId="{4B4D6E35-A7D5-435E-8392-DFD7C006F1D6}" srcOrd="0" destOrd="0" presId="urn:microsoft.com/office/officeart/2005/8/layout/chevron1"/>
    <dgm:cxn modelId="{6B3BA671-80F2-4D3E-B79F-4FEBC157A218}" type="presOf" srcId="{B9E18EA5-429F-40A6-8935-85F2EB1AFF85}" destId="{CDDD15A3-3DF7-4A81-AA9A-4CE96EB33BBE}" srcOrd="0" destOrd="0" presId="urn:microsoft.com/office/officeart/2005/8/layout/chevron1"/>
    <dgm:cxn modelId="{19201C95-9927-45E1-8E4A-7B32414F8758}" srcId="{CEA4787D-6BB1-4EEE-8098-4E3072E6179C}" destId="{B9E18EA5-429F-40A6-8935-85F2EB1AFF85}" srcOrd="1" destOrd="0" parTransId="{D54C2086-F89C-4F86-A317-AF1675887BE6}" sibTransId="{3F550921-C2CC-447E-B6C2-C9F36AC25A21}"/>
    <dgm:cxn modelId="{9C3FAFBA-8412-4DD9-80F2-885694F99B41}" type="presOf" srcId="{CEA4787D-6BB1-4EEE-8098-4E3072E6179C}" destId="{0303DBC3-A155-4D48-8B60-23F3C3ACC292}" srcOrd="0" destOrd="0" presId="urn:microsoft.com/office/officeart/2005/8/layout/chevron1"/>
    <dgm:cxn modelId="{1F71CAD3-C6E2-4FEF-81AF-4DCD2A2B995E}" srcId="{CEA4787D-6BB1-4EEE-8098-4E3072E6179C}" destId="{7E9EC74A-9AA4-4942-A392-144599ACE6C7}" srcOrd="0" destOrd="0" parTransId="{FF159477-E617-4DA4-ADF0-310592A85EE7}" sibTransId="{23C47B35-0AFB-42E5-AFDB-83AAEC6719FE}"/>
    <dgm:cxn modelId="{657230E8-D7B8-462B-B5A6-1502A42F844C}" srcId="{CEA4787D-6BB1-4EEE-8098-4E3072E6179C}" destId="{7ABC2754-660E-4272-98D9-06C9114F3960}" srcOrd="2" destOrd="0" parTransId="{C76B95CC-36F7-4E90-8B5F-F716722F5F16}" sibTransId="{0D57990B-B6B5-4EF0-9DC5-FC23D06C84B6}"/>
    <dgm:cxn modelId="{70EAC8EB-AED2-48A5-87F8-05AB1C762425}" type="presOf" srcId="{7E9EC74A-9AA4-4942-A392-144599ACE6C7}" destId="{E03E0760-2C78-4695-AEF5-7AF0F348B24D}" srcOrd="0" destOrd="0" presId="urn:microsoft.com/office/officeart/2005/8/layout/chevron1"/>
    <dgm:cxn modelId="{2B6040F9-65BC-47EC-BB06-CCE436A4FFC0}" type="presParOf" srcId="{0303DBC3-A155-4D48-8B60-23F3C3ACC292}" destId="{E03E0760-2C78-4695-AEF5-7AF0F348B24D}" srcOrd="0" destOrd="0" presId="urn:microsoft.com/office/officeart/2005/8/layout/chevron1"/>
    <dgm:cxn modelId="{FB416686-A55C-4690-BBD5-CE381DCA4726}" type="presParOf" srcId="{0303DBC3-A155-4D48-8B60-23F3C3ACC292}" destId="{080F9C30-3F76-42C8-8603-96021459230F}" srcOrd="1" destOrd="0" presId="urn:microsoft.com/office/officeart/2005/8/layout/chevron1"/>
    <dgm:cxn modelId="{821C0DA0-19BF-4D45-B3F3-4343691FC9E1}" type="presParOf" srcId="{0303DBC3-A155-4D48-8B60-23F3C3ACC292}" destId="{CDDD15A3-3DF7-4A81-AA9A-4CE96EB33BBE}" srcOrd="2" destOrd="0" presId="urn:microsoft.com/office/officeart/2005/8/layout/chevron1"/>
    <dgm:cxn modelId="{3FD7DBF2-48E1-451D-9AFC-DD62248EDAA5}" type="presParOf" srcId="{0303DBC3-A155-4D48-8B60-23F3C3ACC292}" destId="{B99CB828-6088-4197-8010-37818299A8BD}" srcOrd="3" destOrd="0" presId="urn:microsoft.com/office/officeart/2005/8/layout/chevron1"/>
    <dgm:cxn modelId="{EADEA835-BAEE-4370-8804-809EFEC250F5}" type="presParOf" srcId="{0303DBC3-A155-4D48-8B60-23F3C3ACC292}" destId="{4B4D6E35-A7D5-435E-8392-DFD7C006F1D6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A4787D-6BB1-4EEE-8098-4E3072E6179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9EC74A-9AA4-4942-A392-144599ACE6C7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Prior Knowledge</a:t>
          </a:r>
        </a:p>
      </dgm:t>
    </dgm:pt>
    <dgm:pt modelId="{FF159477-E617-4DA4-ADF0-310592A85EE7}" type="parTrans" cxnId="{1F71CAD3-C6E2-4FEF-81AF-4DCD2A2B995E}">
      <dgm:prSet/>
      <dgm:spPr/>
      <dgm:t>
        <a:bodyPr/>
        <a:lstStyle/>
        <a:p>
          <a:endParaRPr lang="en-GB"/>
        </a:p>
      </dgm:t>
    </dgm:pt>
    <dgm:pt modelId="{23C47B35-0AFB-42E5-AFDB-83AAEC6719FE}" type="sibTrans" cxnId="{1F71CAD3-C6E2-4FEF-81AF-4DCD2A2B995E}">
      <dgm:prSet/>
      <dgm:spPr/>
      <dgm:t>
        <a:bodyPr/>
        <a:lstStyle/>
        <a:p>
          <a:endParaRPr lang="en-GB"/>
        </a:p>
      </dgm:t>
    </dgm:pt>
    <dgm:pt modelId="{B9E18EA5-429F-40A6-8935-85F2EB1AFF85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Teach &amp; Learn</a:t>
          </a:r>
        </a:p>
      </dgm:t>
    </dgm:pt>
    <dgm:pt modelId="{D54C2086-F89C-4F86-A317-AF1675887BE6}" type="parTrans" cxnId="{19201C95-9927-45E1-8E4A-7B32414F8758}">
      <dgm:prSet/>
      <dgm:spPr/>
      <dgm:t>
        <a:bodyPr/>
        <a:lstStyle/>
        <a:p>
          <a:endParaRPr lang="en-GB"/>
        </a:p>
      </dgm:t>
    </dgm:pt>
    <dgm:pt modelId="{3F550921-C2CC-447E-B6C2-C9F36AC25A21}" type="sibTrans" cxnId="{19201C95-9927-45E1-8E4A-7B32414F8758}">
      <dgm:prSet/>
      <dgm:spPr/>
      <dgm:t>
        <a:bodyPr/>
        <a:lstStyle/>
        <a:p>
          <a:endParaRPr lang="en-GB"/>
        </a:p>
      </dgm:t>
    </dgm:pt>
    <dgm:pt modelId="{7ABC2754-660E-4272-98D9-06C9114F3960}">
      <dgm:prSet custT="1"/>
      <dgm:spPr>
        <a:solidFill>
          <a:srgbClr val="00B050"/>
        </a:solidFill>
      </dgm:spPr>
      <dgm:t>
        <a:bodyPr/>
        <a:lstStyle/>
        <a:p>
          <a:r>
            <a:rPr lang="en-GB" sz="2400" b="1" dirty="0">
              <a:effectLst/>
            </a:rPr>
            <a:t>Independent Practice</a:t>
          </a:r>
        </a:p>
      </dgm:t>
    </dgm:pt>
    <dgm:pt modelId="{C76B95CC-36F7-4E90-8B5F-F716722F5F16}" type="parTrans" cxnId="{657230E8-D7B8-462B-B5A6-1502A42F844C}">
      <dgm:prSet/>
      <dgm:spPr/>
      <dgm:t>
        <a:bodyPr/>
        <a:lstStyle/>
        <a:p>
          <a:endParaRPr lang="en-GB"/>
        </a:p>
      </dgm:t>
    </dgm:pt>
    <dgm:pt modelId="{0D57990B-B6B5-4EF0-9DC5-FC23D06C84B6}" type="sibTrans" cxnId="{657230E8-D7B8-462B-B5A6-1502A42F844C}">
      <dgm:prSet/>
      <dgm:spPr/>
      <dgm:t>
        <a:bodyPr/>
        <a:lstStyle/>
        <a:p>
          <a:endParaRPr lang="en-GB"/>
        </a:p>
      </dgm:t>
    </dgm:pt>
    <dgm:pt modelId="{0303DBC3-A155-4D48-8B60-23F3C3ACC292}" type="pres">
      <dgm:prSet presAssocID="{CEA4787D-6BB1-4EEE-8098-4E3072E6179C}" presName="Name0" presStyleCnt="0">
        <dgm:presLayoutVars>
          <dgm:dir/>
          <dgm:animLvl val="lvl"/>
          <dgm:resizeHandles val="exact"/>
        </dgm:presLayoutVars>
      </dgm:prSet>
      <dgm:spPr/>
    </dgm:pt>
    <dgm:pt modelId="{E03E0760-2C78-4695-AEF5-7AF0F348B24D}" type="pres">
      <dgm:prSet presAssocID="{7E9EC74A-9AA4-4942-A392-144599ACE6C7}" presName="parTxOnly" presStyleLbl="node1" presStyleIdx="0" presStyleCnt="3" custLinFactNeighborY="3001">
        <dgm:presLayoutVars>
          <dgm:chMax val="0"/>
          <dgm:chPref val="0"/>
          <dgm:bulletEnabled val="1"/>
        </dgm:presLayoutVars>
      </dgm:prSet>
      <dgm:spPr/>
    </dgm:pt>
    <dgm:pt modelId="{080F9C30-3F76-42C8-8603-96021459230F}" type="pres">
      <dgm:prSet presAssocID="{23C47B35-0AFB-42E5-AFDB-83AAEC6719FE}" presName="parTxOnlySpace" presStyleCnt="0"/>
      <dgm:spPr/>
    </dgm:pt>
    <dgm:pt modelId="{CDDD15A3-3DF7-4A81-AA9A-4CE96EB33BBE}" type="pres">
      <dgm:prSet presAssocID="{B9E18EA5-429F-40A6-8935-85F2EB1AFF8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9CB828-6088-4197-8010-37818299A8BD}" type="pres">
      <dgm:prSet presAssocID="{3F550921-C2CC-447E-B6C2-C9F36AC25A21}" presName="parTxOnlySpace" presStyleCnt="0"/>
      <dgm:spPr/>
    </dgm:pt>
    <dgm:pt modelId="{4B4D6E35-A7D5-435E-8392-DFD7C006F1D6}" type="pres">
      <dgm:prSet presAssocID="{7ABC2754-660E-4272-98D9-06C9114F396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86BC18-491C-4171-A415-3F635C9E025E}" type="presOf" srcId="{7ABC2754-660E-4272-98D9-06C9114F3960}" destId="{4B4D6E35-A7D5-435E-8392-DFD7C006F1D6}" srcOrd="0" destOrd="0" presId="urn:microsoft.com/office/officeart/2005/8/layout/chevron1"/>
    <dgm:cxn modelId="{6B3BA671-80F2-4D3E-B79F-4FEBC157A218}" type="presOf" srcId="{B9E18EA5-429F-40A6-8935-85F2EB1AFF85}" destId="{CDDD15A3-3DF7-4A81-AA9A-4CE96EB33BBE}" srcOrd="0" destOrd="0" presId="urn:microsoft.com/office/officeart/2005/8/layout/chevron1"/>
    <dgm:cxn modelId="{19201C95-9927-45E1-8E4A-7B32414F8758}" srcId="{CEA4787D-6BB1-4EEE-8098-4E3072E6179C}" destId="{B9E18EA5-429F-40A6-8935-85F2EB1AFF85}" srcOrd="1" destOrd="0" parTransId="{D54C2086-F89C-4F86-A317-AF1675887BE6}" sibTransId="{3F550921-C2CC-447E-B6C2-C9F36AC25A21}"/>
    <dgm:cxn modelId="{9C3FAFBA-8412-4DD9-80F2-885694F99B41}" type="presOf" srcId="{CEA4787D-6BB1-4EEE-8098-4E3072E6179C}" destId="{0303DBC3-A155-4D48-8B60-23F3C3ACC292}" srcOrd="0" destOrd="0" presId="urn:microsoft.com/office/officeart/2005/8/layout/chevron1"/>
    <dgm:cxn modelId="{1F71CAD3-C6E2-4FEF-81AF-4DCD2A2B995E}" srcId="{CEA4787D-6BB1-4EEE-8098-4E3072E6179C}" destId="{7E9EC74A-9AA4-4942-A392-144599ACE6C7}" srcOrd="0" destOrd="0" parTransId="{FF159477-E617-4DA4-ADF0-310592A85EE7}" sibTransId="{23C47B35-0AFB-42E5-AFDB-83AAEC6719FE}"/>
    <dgm:cxn modelId="{657230E8-D7B8-462B-B5A6-1502A42F844C}" srcId="{CEA4787D-6BB1-4EEE-8098-4E3072E6179C}" destId="{7ABC2754-660E-4272-98D9-06C9114F3960}" srcOrd="2" destOrd="0" parTransId="{C76B95CC-36F7-4E90-8B5F-F716722F5F16}" sibTransId="{0D57990B-B6B5-4EF0-9DC5-FC23D06C84B6}"/>
    <dgm:cxn modelId="{70EAC8EB-AED2-48A5-87F8-05AB1C762425}" type="presOf" srcId="{7E9EC74A-9AA4-4942-A392-144599ACE6C7}" destId="{E03E0760-2C78-4695-AEF5-7AF0F348B24D}" srcOrd="0" destOrd="0" presId="urn:microsoft.com/office/officeart/2005/8/layout/chevron1"/>
    <dgm:cxn modelId="{2B6040F9-65BC-47EC-BB06-CCE436A4FFC0}" type="presParOf" srcId="{0303DBC3-A155-4D48-8B60-23F3C3ACC292}" destId="{E03E0760-2C78-4695-AEF5-7AF0F348B24D}" srcOrd="0" destOrd="0" presId="urn:microsoft.com/office/officeart/2005/8/layout/chevron1"/>
    <dgm:cxn modelId="{FB416686-A55C-4690-BBD5-CE381DCA4726}" type="presParOf" srcId="{0303DBC3-A155-4D48-8B60-23F3C3ACC292}" destId="{080F9C30-3F76-42C8-8603-96021459230F}" srcOrd="1" destOrd="0" presId="urn:microsoft.com/office/officeart/2005/8/layout/chevron1"/>
    <dgm:cxn modelId="{821C0DA0-19BF-4D45-B3F3-4343691FC9E1}" type="presParOf" srcId="{0303DBC3-A155-4D48-8B60-23F3C3ACC292}" destId="{CDDD15A3-3DF7-4A81-AA9A-4CE96EB33BBE}" srcOrd="2" destOrd="0" presId="urn:microsoft.com/office/officeart/2005/8/layout/chevron1"/>
    <dgm:cxn modelId="{3FD7DBF2-48E1-451D-9AFC-DD62248EDAA5}" type="presParOf" srcId="{0303DBC3-A155-4D48-8B60-23F3C3ACC292}" destId="{B99CB828-6088-4197-8010-37818299A8BD}" srcOrd="3" destOrd="0" presId="urn:microsoft.com/office/officeart/2005/8/layout/chevron1"/>
    <dgm:cxn modelId="{EADEA835-BAEE-4370-8804-809EFEC250F5}" type="presParOf" srcId="{0303DBC3-A155-4D48-8B60-23F3C3ACC292}" destId="{4B4D6E35-A7D5-435E-8392-DFD7C006F1D6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A4787D-6BB1-4EEE-8098-4E3072E6179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E9EC74A-9AA4-4942-A392-144599ACE6C7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Prior Knowledge</a:t>
          </a:r>
        </a:p>
      </dgm:t>
    </dgm:pt>
    <dgm:pt modelId="{FF159477-E617-4DA4-ADF0-310592A85EE7}" type="parTrans" cxnId="{1F71CAD3-C6E2-4FEF-81AF-4DCD2A2B995E}">
      <dgm:prSet/>
      <dgm:spPr/>
      <dgm:t>
        <a:bodyPr/>
        <a:lstStyle/>
        <a:p>
          <a:endParaRPr lang="en-GB"/>
        </a:p>
      </dgm:t>
    </dgm:pt>
    <dgm:pt modelId="{23C47B35-0AFB-42E5-AFDB-83AAEC6719FE}" type="sibTrans" cxnId="{1F71CAD3-C6E2-4FEF-81AF-4DCD2A2B995E}">
      <dgm:prSet/>
      <dgm:spPr/>
      <dgm:t>
        <a:bodyPr/>
        <a:lstStyle/>
        <a:p>
          <a:endParaRPr lang="en-GB"/>
        </a:p>
      </dgm:t>
    </dgm:pt>
    <dgm:pt modelId="{B9E18EA5-429F-40A6-8935-85F2EB1AFF85}">
      <dgm:prSet custT="1"/>
      <dgm:spPr>
        <a:solidFill>
          <a:srgbClr val="E7E6E6"/>
        </a:solidFill>
      </dgm:spPr>
      <dgm:t>
        <a:bodyPr/>
        <a:lstStyle/>
        <a:p>
          <a:r>
            <a:rPr lang="en-GB" sz="2400" b="0" dirty="0">
              <a:effectLst/>
            </a:rPr>
            <a:t>Teach &amp; Learn</a:t>
          </a:r>
        </a:p>
      </dgm:t>
    </dgm:pt>
    <dgm:pt modelId="{D54C2086-F89C-4F86-A317-AF1675887BE6}" type="parTrans" cxnId="{19201C95-9927-45E1-8E4A-7B32414F8758}">
      <dgm:prSet/>
      <dgm:spPr/>
      <dgm:t>
        <a:bodyPr/>
        <a:lstStyle/>
        <a:p>
          <a:endParaRPr lang="en-GB"/>
        </a:p>
      </dgm:t>
    </dgm:pt>
    <dgm:pt modelId="{3F550921-C2CC-447E-B6C2-C9F36AC25A21}" type="sibTrans" cxnId="{19201C95-9927-45E1-8E4A-7B32414F8758}">
      <dgm:prSet/>
      <dgm:spPr/>
      <dgm:t>
        <a:bodyPr/>
        <a:lstStyle/>
        <a:p>
          <a:endParaRPr lang="en-GB"/>
        </a:p>
      </dgm:t>
    </dgm:pt>
    <dgm:pt modelId="{7ABC2754-660E-4272-98D9-06C9114F3960}">
      <dgm:prSet custT="1"/>
      <dgm:spPr>
        <a:solidFill>
          <a:srgbClr val="00B050"/>
        </a:solidFill>
      </dgm:spPr>
      <dgm:t>
        <a:bodyPr/>
        <a:lstStyle/>
        <a:p>
          <a:r>
            <a:rPr lang="en-GB" sz="2400" b="1" dirty="0">
              <a:effectLst/>
            </a:rPr>
            <a:t>Independent Practice</a:t>
          </a:r>
        </a:p>
      </dgm:t>
    </dgm:pt>
    <dgm:pt modelId="{C76B95CC-36F7-4E90-8B5F-F716722F5F16}" type="parTrans" cxnId="{657230E8-D7B8-462B-B5A6-1502A42F844C}">
      <dgm:prSet/>
      <dgm:spPr/>
      <dgm:t>
        <a:bodyPr/>
        <a:lstStyle/>
        <a:p>
          <a:endParaRPr lang="en-GB"/>
        </a:p>
      </dgm:t>
    </dgm:pt>
    <dgm:pt modelId="{0D57990B-B6B5-4EF0-9DC5-FC23D06C84B6}" type="sibTrans" cxnId="{657230E8-D7B8-462B-B5A6-1502A42F844C}">
      <dgm:prSet/>
      <dgm:spPr/>
      <dgm:t>
        <a:bodyPr/>
        <a:lstStyle/>
        <a:p>
          <a:endParaRPr lang="en-GB"/>
        </a:p>
      </dgm:t>
    </dgm:pt>
    <dgm:pt modelId="{0303DBC3-A155-4D48-8B60-23F3C3ACC292}" type="pres">
      <dgm:prSet presAssocID="{CEA4787D-6BB1-4EEE-8098-4E3072E6179C}" presName="Name0" presStyleCnt="0">
        <dgm:presLayoutVars>
          <dgm:dir/>
          <dgm:animLvl val="lvl"/>
          <dgm:resizeHandles val="exact"/>
        </dgm:presLayoutVars>
      </dgm:prSet>
      <dgm:spPr/>
    </dgm:pt>
    <dgm:pt modelId="{E03E0760-2C78-4695-AEF5-7AF0F348B24D}" type="pres">
      <dgm:prSet presAssocID="{7E9EC74A-9AA4-4942-A392-144599ACE6C7}" presName="parTxOnly" presStyleLbl="node1" presStyleIdx="0" presStyleCnt="3" custLinFactNeighborY="3001">
        <dgm:presLayoutVars>
          <dgm:chMax val="0"/>
          <dgm:chPref val="0"/>
          <dgm:bulletEnabled val="1"/>
        </dgm:presLayoutVars>
      </dgm:prSet>
      <dgm:spPr/>
    </dgm:pt>
    <dgm:pt modelId="{080F9C30-3F76-42C8-8603-96021459230F}" type="pres">
      <dgm:prSet presAssocID="{23C47B35-0AFB-42E5-AFDB-83AAEC6719FE}" presName="parTxOnlySpace" presStyleCnt="0"/>
      <dgm:spPr/>
    </dgm:pt>
    <dgm:pt modelId="{CDDD15A3-3DF7-4A81-AA9A-4CE96EB33BBE}" type="pres">
      <dgm:prSet presAssocID="{B9E18EA5-429F-40A6-8935-85F2EB1AFF8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99CB828-6088-4197-8010-37818299A8BD}" type="pres">
      <dgm:prSet presAssocID="{3F550921-C2CC-447E-B6C2-C9F36AC25A21}" presName="parTxOnlySpace" presStyleCnt="0"/>
      <dgm:spPr/>
    </dgm:pt>
    <dgm:pt modelId="{4B4D6E35-A7D5-435E-8392-DFD7C006F1D6}" type="pres">
      <dgm:prSet presAssocID="{7ABC2754-660E-4272-98D9-06C9114F396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F86BC18-491C-4171-A415-3F635C9E025E}" type="presOf" srcId="{7ABC2754-660E-4272-98D9-06C9114F3960}" destId="{4B4D6E35-A7D5-435E-8392-DFD7C006F1D6}" srcOrd="0" destOrd="0" presId="urn:microsoft.com/office/officeart/2005/8/layout/chevron1"/>
    <dgm:cxn modelId="{6B3BA671-80F2-4D3E-B79F-4FEBC157A218}" type="presOf" srcId="{B9E18EA5-429F-40A6-8935-85F2EB1AFF85}" destId="{CDDD15A3-3DF7-4A81-AA9A-4CE96EB33BBE}" srcOrd="0" destOrd="0" presId="urn:microsoft.com/office/officeart/2005/8/layout/chevron1"/>
    <dgm:cxn modelId="{19201C95-9927-45E1-8E4A-7B32414F8758}" srcId="{CEA4787D-6BB1-4EEE-8098-4E3072E6179C}" destId="{B9E18EA5-429F-40A6-8935-85F2EB1AFF85}" srcOrd="1" destOrd="0" parTransId="{D54C2086-F89C-4F86-A317-AF1675887BE6}" sibTransId="{3F550921-C2CC-447E-B6C2-C9F36AC25A21}"/>
    <dgm:cxn modelId="{9C3FAFBA-8412-4DD9-80F2-885694F99B41}" type="presOf" srcId="{CEA4787D-6BB1-4EEE-8098-4E3072E6179C}" destId="{0303DBC3-A155-4D48-8B60-23F3C3ACC292}" srcOrd="0" destOrd="0" presId="urn:microsoft.com/office/officeart/2005/8/layout/chevron1"/>
    <dgm:cxn modelId="{1F71CAD3-C6E2-4FEF-81AF-4DCD2A2B995E}" srcId="{CEA4787D-6BB1-4EEE-8098-4E3072E6179C}" destId="{7E9EC74A-9AA4-4942-A392-144599ACE6C7}" srcOrd="0" destOrd="0" parTransId="{FF159477-E617-4DA4-ADF0-310592A85EE7}" sibTransId="{23C47B35-0AFB-42E5-AFDB-83AAEC6719FE}"/>
    <dgm:cxn modelId="{657230E8-D7B8-462B-B5A6-1502A42F844C}" srcId="{CEA4787D-6BB1-4EEE-8098-4E3072E6179C}" destId="{7ABC2754-660E-4272-98D9-06C9114F3960}" srcOrd="2" destOrd="0" parTransId="{C76B95CC-36F7-4E90-8B5F-F716722F5F16}" sibTransId="{0D57990B-B6B5-4EF0-9DC5-FC23D06C84B6}"/>
    <dgm:cxn modelId="{70EAC8EB-AED2-48A5-87F8-05AB1C762425}" type="presOf" srcId="{7E9EC74A-9AA4-4942-A392-144599ACE6C7}" destId="{E03E0760-2C78-4695-AEF5-7AF0F348B24D}" srcOrd="0" destOrd="0" presId="urn:microsoft.com/office/officeart/2005/8/layout/chevron1"/>
    <dgm:cxn modelId="{2B6040F9-65BC-47EC-BB06-CCE436A4FFC0}" type="presParOf" srcId="{0303DBC3-A155-4D48-8B60-23F3C3ACC292}" destId="{E03E0760-2C78-4695-AEF5-7AF0F348B24D}" srcOrd="0" destOrd="0" presId="urn:microsoft.com/office/officeart/2005/8/layout/chevron1"/>
    <dgm:cxn modelId="{FB416686-A55C-4690-BBD5-CE381DCA4726}" type="presParOf" srcId="{0303DBC3-A155-4D48-8B60-23F3C3ACC292}" destId="{080F9C30-3F76-42C8-8603-96021459230F}" srcOrd="1" destOrd="0" presId="urn:microsoft.com/office/officeart/2005/8/layout/chevron1"/>
    <dgm:cxn modelId="{821C0DA0-19BF-4D45-B3F3-4343691FC9E1}" type="presParOf" srcId="{0303DBC3-A155-4D48-8B60-23F3C3ACC292}" destId="{CDDD15A3-3DF7-4A81-AA9A-4CE96EB33BBE}" srcOrd="2" destOrd="0" presId="urn:microsoft.com/office/officeart/2005/8/layout/chevron1"/>
    <dgm:cxn modelId="{3FD7DBF2-48E1-451D-9AFC-DD62248EDAA5}" type="presParOf" srcId="{0303DBC3-A155-4D48-8B60-23F3C3ACC292}" destId="{B99CB828-6088-4197-8010-37818299A8BD}" srcOrd="3" destOrd="0" presId="urn:microsoft.com/office/officeart/2005/8/layout/chevron1"/>
    <dgm:cxn modelId="{EADEA835-BAEE-4370-8804-809EFEC250F5}" type="presParOf" srcId="{0303DBC3-A155-4D48-8B60-23F3C3ACC292}" destId="{4B4D6E35-A7D5-435E-8392-DFD7C006F1D6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0760-2C78-4695-AEF5-7AF0F348B24D}">
      <dsp:nvSpPr>
        <dsp:cNvPr id="0" name=""/>
        <dsp:cNvSpPr/>
      </dsp:nvSpPr>
      <dsp:spPr>
        <a:xfrm>
          <a:off x="3194" y="0"/>
          <a:ext cx="3892477" cy="578498"/>
        </a:xfrm>
        <a:prstGeom prst="chevron">
          <a:avLst/>
        </a:prstGeom>
        <a:solidFill>
          <a:srgbClr val="FFCC4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/>
            </a:rPr>
            <a:t>Prior Knowledge</a:t>
          </a:r>
        </a:p>
      </dsp:txBody>
      <dsp:txXfrm>
        <a:off x="292443" y="0"/>
        <a:ext cx="3313979" cy="578498"/>
      </dsp:txXfrm>
    </dsp:sp>
    <dsp:sp modelId="{CDDD15A3-3DF7-4A81-AA9A-4CE96EB33BBE}">
      <dsp:nvSpPr>
        <dsp:cNvPr id="0" name=""/>
        <dsp:cNvSpPr/>
      </dsp:nvSpPr>
      <dsp:spPr>
        <a:xfrm>
          <a:off x="3506424" y="0"/>
          <a:ext cx="3892477" cy="578498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Teach &amp; Learn</a:t>
          </a:r>
        </a:p>
      </dsp:txBody>
      <dsp:txXfrm>
        <a:off x="3795673" y="0"/>
        <a:ext cx="3313979" cy="578498"/>
      </dsp:txXfrm>
    </dsp:sp>
    <dsp:sp modelId="{4B4D6E35-A7D5-435E-8392-DFD7C006F1D6}">
      <dsp:nvSpPr>
        <dsp:cNvPr id="0" name=""/>
        <dsp:cNvSpPr/>
      </dsp:nvSpPr>
      <dsp:spPr>
        <a:xfrm>
          <a:off x="7009654" y="0"/>
          <a:ext cx="3892477" cy="578498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Independent</a:t>
          </a:r>
          <a:r>
            <a:rPr lang="en-GB" sz="2400" b="1" kern="1200" dirty="0">
              <a:effectLst/>
            </a:rPr>
            <a:t> </a:t>
          </a:r>
          <a:r>
            <a:rPr lang="en-GB" sz="2400" b="0" kern="1200" dirty="0">
              <a:effectLst/>
            </a:rPr>
            <a:t>Practice</a:t>
          </a:r>
        </a:p>
      </dsp:txBody>
      <dsp:txXfrm>
        <a:off x="7298903" y="0"/>
        <a:ext cx="3313979" cy="578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0760-2C78-4695-AEF5-7AF0F348B24D}">
      <dsp:nvSpPr>
        <dsp:cNvPr id="0" name=""/>
        <dsp:cNvSpPr/>
      </dsp:nvSpPr>
      <dsp:spPr>
        <a:xfrm>
          <a:off x="3194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Prior</a:t>
          </a:r>
          <a:r>
            <a:rPr lang="en-GB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400" b="0" kern="1200" dirty="0">
              <a:effectLst/>
            </a:rPr>
            <a:t>Knowledge</a:t>
          </a:r>
        </a:p>
      </dsp:txBody>
      <dsp:txXfrm>
        <a:off x="292443" y="0"/>
        <a:ext cx="3313979" cy="578498"/>
      </dsp:txXfrm>
    </dsp:sp>
    <dsp:sp modelId="{CDDD15A3-3DF7-4A81-AA9A-4CE96EB33BBE}">
      <dsp:nvSpPr>
        <dsp:cNvPr id="0" name=""/>
        <dsp:cNvSpPr/>
      </dsp:nvSpPr>
      <dsp:spPr>
        <a:xfrm>
          <a:off x="3506424" y="0"/>
          <a:ext cx="3892477" cy="578498"/>
        </a:xfrm>
        <a:prstGeom prst="chevron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/>
            </a:rPr>
            <a:t>Teach &amp; Learn</a:t>
          </a:r>
        </a:p>
      </dsp:txBody>
      <dsp:txXfrm>
        <a:off x="3795673" y="0"/>
        <a:ext cx="3313979" cy="578498"/>
      </dsp:txXfrm>
    </dsp:sp>
    <dsp:sp modelId="{4B4D6E35-A7D5-435E-8392-DFD7C006F1D6}">
      <dsp:nvSpPr>
        <dsp:cNvPr id="0" name=""/>
        <dsp:cNvSpPr/>
      </dsp:nvSpPr>
      <dsp:spPr>
        <a:xfrm>
          <a:off x="7009654" y="0"/>
          <a:ext cx="3892477" cy="578498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Independent</a:t>
          </a:r>
          <a:r>
            <a:rPr lang="en-GB" sz="2400" b="1" kern="1200" dirty="0">
              <a:effectLst/>
            </a:rPr>
            <a:t> </a:t>
          </a:r>
          <a:r>
            <a:rPr lang="en-GB" sz="2400" b="0" kern="1200" dirty="0">
              <a:effectLst/>
            </a:rPr>
            <a:t>Practice</a:t>
          </a:r>
        </a:p>
      </dsp:txBody>
      <dsp:txXfrm>
        <a:off x="7298903" y="0"/>
        <a:ext cx="3313979" cy="578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0760-2C78-4695-AEF5-7AF0F348B24D}">
      <dsp:nvSpPr>
        <dsp:cNvPr id="0" name=""/>
        <dsp:cNvSpPr/>
      </dsp:nvSpPr>
      <dsp:spPr>
        <a:xfrm>
          <a:off x="0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Prior Knowledge</a:t>
          </a:r>
        </a:p>
      </dsp:txBody>
      <dsp:txXfrm>
        <a:off x="289249" y="0"/>
        <a:ext cx="3313979" cy="578498"/>
      </dsp:txXfrm>
    </dsp:sp>
    <dsp:sp modelId="{CDDD15A3-3DF7-4A81-AA9A-4CE96EB33BBE}">
      <dsp:nvSpPr>
        <dsp:cNvPr id="0" name=""/>
        <dsp:cNvSpPr/>
      </dsp:nvSpPr>
      <dsp:spPr>
        <a:xfrm>
          <a:off x="3506424" y="0"/>
          <a:ext cx="3892477" cy="578498"/>
        </a:xfrm>
        <a:prstGeom prst="chevron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/>
            </a:rPr>
            <a:t>Teach &amp; Learn</a:t>
          </a:r>
        </a:p>
      </dsp:txBody>
      <dsp:txXfrm>
        <a:off x="3795673" y="0"/>
        <a:ext cx="3313979" cy="578498"/>
      </dsp:txXfrm>
    </dsp:sp>
    <dsp:sp modelId="{4B4D6E35-A7D5-435E-8392-DFD7C006F1D6}">
      <dsp:nvSpPr>
        <dsp:cNvPr id="0" name=""/>
        <dsp:cNvSpPr/>
      </dsp:nvSpPr>
      <dsp:spPr>
        <a:xfrm>
          <a:off x="7009654" y="0"/>
          <a:ext cx="3892477" cy="578498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Independent</a:t>
          </a:r>
          <a:r>
            <a:rPr lang="en-GB" sz="2400" b="1" kern="1200" dirty="0">
              <a:effectLst/>
            </a:rPr>
            <a:t> </a:t>
          </a:r>
          <a:r>
            <a:rPr lang="en-GB" sz="2400" b="0" kern="1200" dirty="0">
              <a:effectLst/>
            </a:rPr>
            <a:t>Practice</a:t>
          </a:r>
        </a:p>
      </dsp:txBody>
      <dsp:txXfrm>
        <a:off x="7298903" y="0"/>
        <a:ext cx="3313979" cy="5784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0760-2C78-4695-AEF5-7AF0F348B24D}">
      <dsp:nvSpPr>
        <dsp:cNvPr id="0" name=""/>
        <dsp:cNvSpPr/>
      </dsp:nvSpPr>
      <dsp:spPr>
        <a:xfrm>
          <a:off x="0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Prior Knowledge</a:t>
          </a:r>
        </a:p>
      </dsp:txBody>
      <dsp:txXfrm>
        <a:off x="289249" y="0"/>
        <a:ext cx="3313979" cy="578498"/>
      </dsp:txXfrm>
    </dsp:sp>
    <dsp:sp modelId="{CDDD15A3-3DF7-4A81-AA9A-4CE96EB33BBE}">
      <dsp:nvSpPr>
        <dsp:cNvPr id="0" name=""/>
        <dsp:cNvSpPr/>
      </dsp:nvSpPr>
      <dsp:spPr>
        <a:xfrm>
          <a:off x="3506424" y="0"/>
          <a:ext cx="3892477" cy="578498"/>
        </a:xfrm>
        <a:prstGeom prst="chevron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/>
            </a:rPr>
            <a:t>Teach &amp; Learn</a:t>
          </a:r>
        </a:p>
      </dsp:txBody>
      <dsp:txXfrm>
        <a:off x="3795673" y="0"/>
        <a:ext cx="3313979" cy="578498"/>
      </dsp:txXfrm>
    </dsp:sp>
    <dsp:sp modelId="{4B4D6E35-A7D5-435E-8392-DFD7C006F1D6}">
      <dsp:nvSpPr>
        <dsp:cNvPr id="0" name=""/>
        <dsp:cNvSpPr/>
      </dsp:nvSpPr>
      <dsp:spPr>
        <a:xfrm>
          <a:off x="7009654" y="0"/>
          <a:ext cx="3892477" cy="578498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Independent</a:t>
          </a:r>
          <a:r>
            <a:rPr lang="en-GB" sz="2400" b="1" kern="1200" dirty="0">
              <a:effectLst/>
            </a:rPr>
            <a:t> </a:t>
          </a:r>
          <a:r>
            <a:rPr lang="en-GB" sz="2400" b="0" kern="1200" dirty="0">
              <a:effectLst/>
            </a:rPr>
            <a:t>Practice</a:t>
          </a:r>
        </a:p>
      </dsp:txBody>
      <dsp:txXfrm>
        <a:off x="7298903" y="0"/>
        <a:ext cx="3313979" cy="578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0760-2C78-4695-AEF5-7AF0F348B24D}">
      <dsp:nvSpPr>
        <dsp:cNvPr id="0" name=""/>
        <dsp:cNvSpPr/>
      </dsp:nvSpPr>
      <dsp:spPr>
        <a:xfrm>
          <a:off x="0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Prior Knowledge</a:t>
          </a:r>
        </a:p>
      </dsp:txBody>
      <dsp:txXfrm>
        <a:off x="289249" y="0"/>
        <a:ext cx="3313979" cy="578498"/>
      </dsp:txXfrm>
    </dsp:sp>
    <dsp:sp modelId="{CDDD15A3-3DF7-4A81-AA9A-4CE96EB33BBE}">
      <dsp:nvSpPr>
        <dsp:cNvPr id="0" name=""/>
        <dsp:cNvSpPr/>
      </dsp:nvSpPr>
      <dsp:spPr>
        <a:xfrm>
          <a:off x="3506424" y="0"/>
          <a:ext cx="3892477" cy="578498"/>
        </a:xfrm>
        <a:prstGeom prst="chevron">
          <a:avLst/>
        </a:prstGeom>
        <a:solidFill>
          <a:srgbClr val="FF5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/>
            </a:rPr>
            <a:t>Teach &amp; Learn</a:t>
          </a:r>
        </a:p>
      </dsp:txBody>
      <dsp:txXfrm>
        <a:off x="3795673" y="0"/>
        <a:ext cx="3313979" cy="578498"/>
      </dsp:txXfrm>
    </dsp:sp>
    <dsp:sp modelId="{4B4D6E35-A7D5-435E-8392-DFD7C006F1D6}">
      <dsp:nvSpPr>
        <dsp:cNvPr id="0" name=""/>
        <dsp:cNvSpPr/>
      </dsp:nvSpPr>
      <dsp:spPr>
        <a:xfrm>
          <a:off x="7009654" y="0"/>
          <a:ext cx="3892477" cy="578498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Independent</a:t>
          </a:r>
          <a:r>
            <a:rPr lang="en-GB" sz="2400" b="1" kern="1200" dirty="0">
              <a:effectLst/>
            </a:rPr>
            <a:t> </a:t>
          </a:r>
          <a:r>
            <a:rPr lang="en-GB" sz="2400" b="0" kern="1200" dirty="0">
              <a:effectLst/>
            </a:rPr>
            <a:t>Practice</a:t>
          </a:r>
        </a:p>
      </dsp:txBody>
      <dsp:txXfrm>
        <a:off x="7298903" y="0"/>
        <a:ext cx="3313979" cy="5784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0760-2C78-4695-AEF5-7AF0F348B24D}">
      <dsp:nvSpPr>
        <dsp:cNvPr id="0" name=""/>
        <dsp:cNvSpPr/>
      </dsp:nvSpPr>
      <dsp:spPr>
        <a:xfrm>
          <a:off x="3194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Prior Knowledge</a:t>
          </a:r>
        </a:p>
      </dsp:txBody>
      <dsp:txXfrm>
        <a:off x="292443" y="0"/>
        <a:ext cx="3313979" cy="578498"/>
      </dsp:txXfrm>
    </dsp:sp>
    <dsp:sp modelId="{CDDD15A3-3DF7-4A81-AA9A-4CE96EB33BBE}">
      <dsp:nvSpPr>
        <dsp:cNvPr id="0" name=""/>
        <dsp:cNvSpPr/>
      </dsp:nvSpPr>
      <dsp:spPr>
        <a:xfrm>
          <a:off x="3506424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Teach &amp; Learn</a:t>
          </a:r>
        </a:p>
      </dsp:txBody>
      <dsp:txXfrm>
        <a:off x="3795673" y="0"/>
        <a:ext cx="3313979" cy="578498"/>
      </dsp:txXfrm>
    </dsp:sp>
    <dsp:sp modelId="{4B4D6E35-A7D5-435E-8392-DFD7C006F1D6}">
      <dsp:nvSpPr>
        <dsp:cNvPr id="0" name=""/>
        <dsp:cNvSpPr/>
      </dsp:nvSpPr>
      <dsp:spPr>
        <a:xfrm>
          <a:off x="7009654" y="0"/>
          <a:ext cx="3892477" cy="578498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/>
            </a:rPr>
            <a:t>Independent Practice</a:t>
          </a:r>
        </a:p>
      </dsp:txBody>
      <dsp:txXfrm>
        <a:off x="7298903" y="0"/>
        <a:ext cx="3313979" cy="5784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E0760-2C78-4695-AEF5-7AF0F348B24D}">
      <dsp:nvSpPr>
        <dsp:cNvPr id="0" name=""/>
        <dsp:cNvSpPr/>
      </dsp:nvSpPr>
      <dsp:spPr>
        <a:xfrm>
          <a:off x="3194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Prior Knowledge</a:t>
          </a:r>
        </a:p>
      </dsp:txBody>
      <dsp:txXfrm>
        <a:off x="292443" y="0"/>
        <a:ext cx="3313979" cy="578498"/>
      </dsp:txXfrm>
    </dsp:sp>
    <dsp:sp modelId="{CDDD15A3-3DF7-4A81-AA9A-4CE96EB33BBE}">
      <dsp:nvSpPr>
        <dsp:cNvPr id="0" name=""/>
        <dsp:cNvSpPr/>
      </dsp:nvSpPr>
      <dsp:spPr>
        <a:xfrm>
          <a:off x="3506424" y="0"/>
          <a:ext cx="3892477" cy="578498"/>
        </a:xfrm>
        <a:prstGeom prst="chevron">
          <a:avLst/>
        </a:prstGeom>
        <a:solidFill>
          <a:srgbClr val="E7E6E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kern="1200" dirty="0">
              <a:effectLst/>
            </a:rPr>
            <a:t>Teach &amp; Learn</a:t>
          </a:r>
        </a:p>
      </dsp:txBody>
      <dsp:txXfrm>
        <a:off x="3795673" y="0"/>
        <a:ext cx="3313979" cy="578498"/>
      </dsp:txXfrm>
    </dsp:sp>
    <dsp:sp modelId="{4B4D6E35-A7D5-435E-8392-DFD7C006F1D6}">
      <dsp:nvSpPr>
        <dsp:cNvPr id="0" name=""/>
        <dsp:cNvSpPr/>
      </dsp:nvSpPr>
      <dsp:spPr>
        <a:xfrm>
          <a:off x="7009654" y="0"/>
          <a:ext cx="3892477" cy="578498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effectLst/>
            </a:rPr>
            <a:t>Independent Practice</a:t>
          </a:r>
        </a:p>
      </dsp:txBody>
      <dsp:txXfrm>
        <a:off x="7298903" y="0"/>
        <a:ext cx="3313979" cy="578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69886-37A4-465B-B8AE-D9395A1EC239}" type="datetimeFigureOut">
              <a:rPr lang="en-GB" smtClean="0"/>
              <a:t>31/03/2025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5CBE9-3748-4471-B2A8-00E6D2B68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2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5CBE9-3748-4471-B2A8-00E6D2B68F2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670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.png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png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84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9FB1333-3B47-8370-7941-6AA5854C0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302087"/>
              </p:ext>
            </p:extLst>
          </p:nvPr>
        </p:nvGraphicFramePr>
        <p:xfrm>
          <a:off x="161455" y="47586"/>
          <a:ext cx="10905327" cy="5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AD15712-A6E5-BF07-8242-166EB4F7B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99" y="47586"/>
            <a:ext cx="903610" cy="5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7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D6C4BA0-362B-FBEF-FFC2-FD94897E307D}"/>
              </a:ext>
            </a:extLst>
          </p:cNvPr>
          <p:cNvSpPr/>
          <p:nvPr/>
        </p:nvSpPr>
        <p:spPr>
          <a:xfrm>
            <a:off x="808296" y="799161"/>
            <a:ext cx="3620101" cy="344489"/>
          </a:xfrm>
          <a:custGeom>
            <a:avLst/>
            <a:gdLst>
              <a:gd name="connsiteX0" fmla="*/ 0 w 2941332"/>
              <a:gd name="connsiteY0" fmla="*/ 34449 h 344489"/>
              <a:gd name="connsiteX1" fmla="*/ 34449 w 2941332"/>
              <a:gd name="connsiteY1" fmla="*/ 0 h 344489"/>
              <a:gd name="connsiteX2" fmla="*/ 2906883 w 2941332"/>
              <a:gd name="connsiteY2" fmla="*/ 0 h 344489"/>
              <a:gd name="connsiteX3" fmla="*/ 2941332 w 2941332"/>
              <a:gd name="connsiteY3" fmla="*/ 34449 h 344489"/>
              <a:gd name="connsiteX4" fmla="*/ 2941332 w 2941332"/>
              <a:gd name="connsiteY4" fmla="*/ 310040 h 344489"/>
              <a:gd name="connsiteX5" fmla="*/ 2906883 w 2941332"/>
              <a:gd name="connsiteY5" fmla="*/ 344489 h 344489"/>
              <a:gd name="connsiteX6" fmla="*/ 34449 w 2941332"/>
              <a:gd name="connsiteY6" fmla="*/ 344489 h 344489"/>
              <a:gd name="connsiteX7" fmla="*/ 0 w 2941332"/>
              <a:gd name="connsiteY7" fmla="*/ 310040 h 344489"/>
              <a:gd name="connsiteX8" fmla="*/ 0 w 2941332"/>
              <a:gd name="connsiteY8" fmla="*/ 34449 h 34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332" h="344489">
                <a:moveTo>
                  <a:pt x="0" y="34449"/>
                </a:moveTo>
                <a:cubicBezTo>
                  <a:pt x="0" y="15423"/>
                  <a:pt x="15423" y="0"/>
                  <a:pt x="34449" y="0"/>
                </a:cubicBezTo>
                <a:lnTo>
                  <a:pt x="2906883" y="0"/>
                </a:lnTo>
                <a:cubicBezTo>
                  <a:pt x="2925909" y="0"/>
                  <a:pt x="2941332" y="15423"/>
                  <a:pt x="2941332" y="34449"/>
                </a:cubicBezTo>
                <a:lnTo>
                  <a:pt x="2941332" y="310040"/>
                </a:lnTo>
                <a:cubicBezTo>
                  <a:pt x="2941332" y="329066"/>
                  <a:pt x="2925909" y="344489"/>
                  <a:pt x="2906883" y="344489"/>
                </a:cubicBezTo>
                <a:lnTo>
                  <a:pt x="34449" y="344489"/>
                </a:lnTo>
                <a:cubicBezTo>
                  <a:pt x="15423" y="344489"/>
                  <a:pt x="0" y="329066"/>
                  <a:pt x="0" y="310040"/>
                </a:cubicBezTo>
                <a:lnTo>
                  <a:pt x="0" y="34449"/>
                </a:lnTo>
                <a:close/>
              </a:path>
            </a:pathLst>
          </a:custGeom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770" tIns="116770" rIns="116770" bIns="11677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kern="1200" dirty="0">
                <a:solidFill>
                  <a:srgbClr val="FF5050"/>
                </a:solidFill>
                <a:effectLst/>
              </a:rPr>
              <a:t>I DO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698C60-09FB-AC9C-25EE-BF827F6930B4}"/>
              </a:ext>
            </a:extLst>
          </p:cNvPr>
          <p:cNvSpPr/>
          <p:nvPr/>
        </p:nvSpPr>
        <p:spPr>
          <a:xfrm>
            <a:off x="5683728" y="799161"/>
            <a:ext cx="767461" cy="344489"/>
          </a:xfrm>
          <a:custGeom>
            <a:avLst/>
            <a:gdLst>
              <a:gd name="connsiteX0" fmla="*/ 0 w 623562"/>
              <a:gd name="connsiteY0" fmla="*/ 68898 h 344489"/>
              <a:gd name="connsiteX1" fmla="*/ 451318 w 623562"/>
              <a:gd name="connsiteY1" fmla="*/ 68898 h 344489"/>
              <a:gd name="connsiteX2" fmla="*/ 451318 w 623562"/>
              <a:gd name="connsiteY2" fmla="*/ 0 h 344489"/>
              <a:gd name="connsiteX3" fmla="*/ 623562 w 623562"/>
              <a:gd name="connsiteY3" fmla="*/ 172245 h 344489"/>
              <a:gd name="connsiteX4" fmla="*/ 451318 w 623562"/>
              <a:gd name="connsiteY4" fmla="*/ 344489 h 344489"/>
              <a:gd name="connsiteX5" fmla="*/ 451318 w 623562"/>
              <a:gd name="connsiteY5" fmla="*/ 275591 h 344489"/>
              <a:gd name="connsiteX6" fmla="*/ 0 w 623562"/>
              <a:gd name="connsiteY6" fmla="*/ 275591 h 344489"/>
              <a:gd name="connsiteX7" fmla="*/ 0 w 623562"/>
              <a:gd name="connsiteY7" fmla="*/ 68898 h 34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3562" h="344489">
                <a:moveTo>
                  <a:pt x="0" y="68898"/>
                </a:moveTo>
                <a:lnTo>
                  <a:pt x="451318" y="68898"/>
                </a:lnTo>
                <a:lnTo>
                  <a:pt x="451318" y="0"/>
                </a:lnTo>
                <a:lnTo>
                  <a:pt x="623562" y="172245"/>
                </a:lnTo>
                <a:lnTo>
                  <a:pt x="451318" y="344489"/>
                </a:lnTo>
                <a:lnTo>
                  <a:pt x="451318" y="275591"/>
                </a:lnTo>
                <a:lnTo>
                  <a:pt x="0" y="275591"/>
                </a:lnTo>
                <a:lnTo>
                  <a:pt x="0" y="68898"/>
                </a:lnTo>
                <a:close/>
              </a:path>
            </a:pathLst>
          </a:custGeom>
        </p:spPr>
        <p:style>
          <a:lnRef idx="0">
            <a:schemeClr val="dk1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68898" rIns="103347" bIns="6889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GB" sz="14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4729E57-6297-9995-B7EB-8AC21FB360E1}"/>
              </a:ext>
            </a:extLst>
          </p:cNvPr>
          <p:cNvSpPr/>
          <p:nvPr/>
        </p:nvSpPr>
        <p:spPr>
          <a:xfrm>
            <a:off x="7615418" y="799162"/>
            <a:ext cx="3620101" cy="344489"/>
          </a:xfrm>
          <a:custGeom>
            <a:avLst/>
            <a:gdLst>
              <a:gd name="connsiteX0" fmla="*/ 0 w 2941332"/>
              <a:gd name="connsiteY0" fmla="*/ 34449 h 344489"/>
              <a:gd name="connsiteX1" fmla="*/ 34449 w 2941332"/>
              <a:gd name="connsiteY1" fmla="*/ 0 h 344489"/>
              <a:gd name="connsiteX2" fmla="*/ 2906883 w 2941332"/>
              <a:gd name="connsiteY2" fmla="*/ 0 h 344489"/>
              <a:gd name="connsiteX3" fmla="*/ 2941332 w 2941332"/>
              <a:gd name="connsiteY3" fmla="*/ 34449 h 344489"/>
              <a:gd name="connsiteX4" fmla="*/ 2941332 w 2941332"/>
              <a:gd name="connsiteY4" fmla="*/ 310040 h 344489"/>
              <a:gd name="connsiteX5" fmla="*/ 2906883 w 2941332"/>
              <a:gd name="connsiteY5" fmla="*/ 344489 h 344489"/>
              <a:gd name="connsiteX6" fmla="*/ 34449 w 2941332"/>
              <a:gd name="connsiteY6" fmla="*/ 344489 h 344489"/>
              <a:gd name="connsiteX7" fmla="*/ 0 w 2941332"/>
              <a:gd name="connsiteY7" fmla="*/ 310040 h 344489"/>
              <a:gd name="connsiteX8" fmla="*/ 0 w 2941332"/>
              <a:gd name="connsiteY8" fmla="*/ 34449 h 344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1332" h="344489">
                <a:moveTo>
                  <a:pt x="0" y="34449"/>
                </a:moveTo>
                <a:cubicBezTo>
                  <a:pt x="0" y="15423"/>
                  <a:pt x="15423" y="0"/>
                  <a:pt x="34449" y="0"/>
                </a:cubicBezTo>
                <a:lnTo>
                  <a:pt x="2906883" y="0"/>
                </a:lnTo>
                <a:cubicBezTo>
                  <a:pt x="2925909" y="0"/>
                  <a:pt x="2941332" y="15423"/>
                  <a:pt x="2941332" y="34449"/>
                </a:cubicBezTo>
                <a:lnTo>
                  <a:pt x="2941332" y="310040"/>
                </a:lnTo>
                <a:cubicBezTo>
                  <a:pt x="2941332" y="329066"/>
                  <a:pt x="2925909" y="344489"/>
                  <a:pt x="2906883" y="344489"/>
                </a:cubicBezTo>
                <a:lnTo>
                  <a:pt x="34449" y="344489"/>
                </a:lnTo>
                <a:cubicBezTo>
                  <a:pt x="15423" y="344489"/>
                  <a:pt x="0" y="329066"/>
                  <a:pt x="0" y="310040"/>
                </a:cubicBezTo>
                <a:lnTo>
                  <a:pt x="0" y="34449"/>
                </a:lnTo>
                <a:close/>
              </a:path>
            </a:pathLst>
          </a:custGeom>
        </p:spPr>
        <p:style>
          <a:lnRef idx="0">
            <a:schemeClr val="dk1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3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770" tIns="116770" rIns="116770" bIns="11677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kern="1200" dirty="0">
                <a:solidFill>
                  <a:schemeClr val="accent1">
                    <a:lumMod val="75000"/>
                  </a:schemeClr>
                </a:solidFill>
                <a:effectLst/>
              </a:rPr>
              <a:t>WE DO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2BE6377-B31E-540E-8D3F-DDB328E30B7C}"/>
              </a:ext>
            </a:extLst>
          </p:cNvPr>
          <p:cNvCxnSpPr>
            <a:cxnSpLocks/>
          </p:cNvCxnSpPr>
          <p:nvPr/>
        </p:nvCxnSpPr>
        <p:spPr>
          <a:xfrm>
            <a:off x="6067459" y="1452905"/>
            <a:ext cx="0" cy="50115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BD65433-B01D-C827-B076-467C6CF9B8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621525"/>
              </p:ext>
            </p:extLst>
          </p:nvPr>
        </p:nvGraphicFramePr>
        <p:xfrm>
          <a:off x="161455" y="47586"/>
          <a:ext cx="10905327" cy="5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88983A8-14AA-2294-C5D8-E22E6FDE76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99" y="47586"/>
            <a:ext cx="903610" cy="5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91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0D4CA7-5880-A9F2-D7DA-166FC898983D}"/>
              </a:ext>
            </a:extLst>
          </p:cNvPr>
          <p:cNvGrpSpPr/>
          <p:nvPr/>
        </p:nvGrpSpPr>
        <p:grpSpPr>
          <a:xfrm>
            <a:off x="526000" y="733357"/>
            <a:ext cx="2676897" cy="344489"/>
            <a:chOff x="15313" y="0"/>
            <a:chExt cx="2941332" cy="34448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5404DC5-F301-5DA9-A7E3-B87310AE3112}"/>
                </a:ext>
              </a:extLst>
            </p:cNvPr>
            <p:cNvSpPr/>
            <p:nvPr/>
          </p:nvSpPr>
          <p:spPr>
            <a:xfrm>
              <a:off x="15313" y="0"/>
              <a:ext cx="2941332" cy="34448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EB1D13BF-F484-BA69-AFCA-2B8AA0E46D13}"/>
                </a:ext>
              </a:extLst>
            </p:cNvPr>
            <p:cNvSpPr txBox="1"/>
            <p:nvPr/>
          </p:nvSpPr>
          <p:spPr>
            <a:xfrm>
              <a:off x="25403" y="10090"/>
              <a:ext cx="2921152" cy="324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>
                  <a:solidFill>
                    <a:schemeClr val="accent1"/>
                  </a:solidFill>
                  <a:effectLst/>
                </a:rPr>
                <a:t>Example 1</a:t>
              </a:r>
              <a:r>
                <a:rPr lang="en-GB" sz="2800" kern="12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F7949C-5068-9606-E3C3-89BA3229A1F8}"/>
              </a:ext>
            </a:extLst>
          </p:cNvPr>
          <p:cNvGrpSpPr/>
          <p:nvPr/>
        </p:nvGrpSpPr>
        <p:grpSpPr>
          <a:xfrm>
            <a:off x="3654235" y="733359"/>
            <a:ext cx="747630" cy="344489"/>
            <a:chOff x="3243179" y="0"/>
            <a:chExt cx="607449" cy="344489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94FF3A9-3980-3CC0-2F97-C5201DDB33F0}"/>
                </a:ext>
              </a:extLst>
            </p:cNvPr>
            <p:cNvSpPr/>
            <p:nvPr/>
          </p:nvSpPr>
          <p:spPr>
            <a:xfrm>
              <a:off x="3243179" y="0"/>
              <a:ext cx="607449" cy="3444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Arrow: Right 6">
              <a:extLst>
                <a:ext uri="{FF2B5EF4-FFF2-40B4-BE49-F238E27FC236}">
                  <a16:creationId xmlns:a16="http://schemas.microsoft.com/office/drawing/2014/main" id="{547A3DFA-9F5E-A602-22B6-C5832172866A}"/>
                </a:ext>
              </a:extLst>
            </p:cNvPr>
            <p:cNvSpPr txBox="1"/>
            <p:nvPr/>
          </p:nvSpPr>
          <p:spPr>
            <a:xfrm>
              <a:off x="3243179" y="68898"/>
              <a:ext cx="504102" cy="2066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0B7D63-E6EC-FA48-21F8-3E51CE7BF8EE}"/>
              </a:ext>
            </a:extLst>
          </p:cNvPr>
          <p:cNvGrpSpPr/>
          <p:nvPr/>
        </p:nvGrpSpPr>
        <p:grpSpPr>
          <a:xfrm>
            <a:off x="7706284" y="728408"/>
            <a:ext cx="787292" cy="344489"/>
            <a:chOff x="7345844" y="0"/>
            <a:chExt cx="639675" cy="344489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54031932-37B6-1F50-4D9C-5C0996AAF852}"/>
                </a:ext>
              </a:extLst>
            </p:cNvPr>
            <p:cNvSpPr/>
            <p:nvPr/>
          </p:nvSpPr>
          <p:spPr>
            <a:xfrm>
              <a:off x="7345844" y="0"/>
              <a:ext cx="639675" cy="34448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Arrow: Right 10">
              <a:extLst>
                <a:ext uri="{FF2B5EF4-FFF2-40B4-BE49-F238E27FC236}">
                  <a16:creationId xmlns:a16="http://schemas.microsoft.com/office/drawing/2014/main" id="{356BA711-242D-03A8-DF56-F7D87AA517AB}"/>
                </a:ext>
              </a:extLst>
            </p:cNvPr>
            <p:cNvSpPr txBox="1"/>
            <p:nvPr/>
          </p:nvSpPr>
          <p:spPr>
            <a:xfrm>
              <a:off x="7345844" y="68898"/>
              <a:ext cx="536328" cy="2066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GB" sz="1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11A7DD-A91B-CE4E-AAC9-DCFBC8CED681}"/>
              </a:ext>
            </a:extLst>
          </p:cNvPr>
          <p:cNvCxnSpPr>
            <a:cxnSpLocks/>
          </p:cNvCxnSpPr>
          <p:nvPr/>
        </p:nvCxnSpPr>
        <p:spPr>
          <a:xfrm>
            <a:off x="4028050" y="1146746"/>
            <a:ext cx="0" cy="54561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8DF0AD-5CF0-6798-85A5-D4415C11A3C8}"/>
              </a:ext>
            </a:extLst>
          </p:cNvPr>
          <p:cNvCxnSpPr>
            <a:cxnSpLocks/>
          </p:cNvCxnSpPr>
          <p:nvPr/>
        </p:nvCxnSpPr>
        <p:spPr>
          <a:xfrm>
            <a:off x="8099930" y="1146746"/>
            <a:ext cx="0" cy="54561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C94A58-4BB1-9595-EE40-14F023AFCD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621525"/>
              </p:ext>
            </p:extLst>
          </p:nvPr>
        </p:nvGraphicFramePr>
        <p:xfrm>
          <a:off x="161455" y="47586"/>
          <a:ext cx="10905327" cy="5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F1369F9-7BC8-BF88-31BD-B991C6058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699" y="47586"/>
            <a:ext cx="903610" cy="5791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7332AA-7C89-EEC1-0B22-27909261D733}"/>
              </a:ext>
            </a:extLst>
          </p:cNvPr>
          <p:cNvGrpSpPr/>
          <p:nvPr/>
        </p:nvGrpSpPr>
        <p:grpSpPr>
          <a:xfrm>
            <a:off x="4757551" y="734577"/>
            <a:ext cx="2676897" cy="344489"/>
            <a:chOff x="15313" y="0"/>
            <a:chExt cx="2941332" cy="34448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DD3E86A-61A2-F637-1EE4-AE83974CA1F1}"/>
                </a:ext>
              </a:extLst>
            </p:cNvPr>
            <p:cNvSpPr/>
            <p:nvPr/>
          </p:nvSpPr>
          <p:spPr>
            <a:xfrm>
              <a:off x="15313" y="0"/>
              <a:ext cx="2941332" cy="34448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019C083B-08D6-A959-0B82-559F2EAC6555}"/>
                </a:ext>
              </a:extLst>
            </p:cNvPr>
            <p:cNvSpPr txBox="1"/>
            <p:nvPr/>
          </p:nvSpPr>
          <p:spPr>
            <a:xfrm>
              <a:off x="25403" y="10090"/>
              <a:ext cx="2921152" cy="324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>
                  <a:solidFill>
                    <a:schemeClr val="accent1"/>
                  </a:solidFill>
                  <a:effectLst/>
                </a:rPr>
                <a:t>Example 2</a:t>
              </a:r>
              <a:r>
                <a:rPr lang="en-GB" sz="2800" kern="12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2370C1-F8D5-F34C-35F4-24AC2360AE58}"/>
              </a:ext>
            </a:extLst>
          </p:cNvPr>
          <p:cNvGrpSpPr/>
          <p:nvPr/>
        </p:nvGrpSpPr>
        <p:grpSpPr>
          <a:xfrm>
            <a:off x="8979920" y="728408"/>
            <a:ext cx="2676897" cy="344489"/>
            <a:chOff x="15313" y="0"/>
            <a:chExt cx="2941332" cy="34448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8646236-5850-D0B3-9ED8-CE4993E150D4}"/>
                </a:ext>
              </a:extLst>
            </p:cNvPr>
            <p:cNvSpPr/>
            <p:nvPr/>
          </p:nvSpPr>
          <p:spPr>
            <a:xfrm>
              <a:off x="15313" y="0"/>
              <a:ext cx="2941332" cy="344489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8070554C-4E94-49F7-0788-9345E3185EFB}"/>
                </a:ext>
              </a:extLst>
            </p:cNvPr>
            <p:cNvSpPr txBox="1"/>
            <p:nvPr/>
          </p:nvSpPr>
          <p:spPr>
            <a:xfrm>
              <a:off x="25403" y="10090"/>
              <a:ext cx="2921152" cy="3243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>
                  <a:solidFill>
                    <a:schemeClr val="accent1"/>
                  </a:solidFill>
                  <a:effectLst/>
                </a:rPr>
                <a:t>Example 3</a:t>
              </a:r>
              <a:r>
                <a:rPr lang="en-GB" sz="2800" kern="1200" dirty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43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8F5D489-11A1-5630-C36E-E5D2FB37020F}"/>
              </a:ext>
            </a:extLst>
          </p:cNvPr>
          <p:cNvGrpSpPr/>
          <p:nvPr/>
        </p:nvGrpSpPr>
        <p:grpSpPr>
          <a:xfrm>
            <a:off x="3761694" y="97326"/>
            <a:ext cx="4888065" cy="525875"/>
            <a:chOff x="3632421" y="149518"/>
            <a:chExt cx="5448899" cy="5862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8B47A7-574C-712B-F743-A6958D428D32}"/>
                </a:ext>
              </a:extLst>
            </p:cNvPr>
            <p:cNvSpPr txBox="1"/>
            <p:nvPr/>
          </p:nvSpPr>
          <p:spPr>
            <a:xfrm>
              <a:off x="4543475" y="150954"/>
              <a:ext cx="4537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</a:rPr>
                <a:t>Check your understanding</a:t>
              </a:r>
            </a:p>
          </p:txBody>
        </p:sp>
        <p:pic>
          <p:nvPicPr>
            <p:cNvPr id="2" name="Picture 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D667E23-3942-6901-6DCA-38734C61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421" y="149518"/>
              <a:ext cx="803609" cy="586208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473250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89B05F-CF54-B51E-537E-9722A86DE534}"/>
              </a:ext>
            </a:extLst>
          </p:cNvPr>
          <p:cNvCxnSpPr>
            <a:cxnSpLocks/>
          </p:cNvCxnSpPr>
          <p:nvPr/>
        </p:nvCxnSpPr>
        <p:spPr>
          <a:xfrm>
            <a:off x="5960718" y="886078"/>
            <a:ext cx="0" cy="58667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8F5D489-11A1-5630-C36E-E5D2FB37020F}"/>
              </a:ext>
            </a:extLst>
          </p:cNvPr>
          <p:cNvGrpSpPr/>
          <p:nvPr/>
        </p:nvGrpSpPr>
        <p:grpSpPr>
          <a:xfrm>
            <a:off x="3171824" y="167700"/>
            <a:ext cx="5693534" cy="718378"/>
            <a:chOff x="3387786" y="150953"/>
            <a:chExt cx="5693534" cy="7183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8B47A7-574C-712B-F743-A6958D428D32}"/>
                </a:ext>
              </a:extLst>
            </p:cNvPr>
            <p:cNvSpPr txBox="1"/>
            <p:nvPr/>
          </p:nvSpPr>
          <p:spPr>
            <a:xfrm>
              <a:off x="4543475" y="150954"/>
              <a:ext cx="4537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2060"/>
                  </a:solidFill>
                </a:rPr>
                <a:t>Check your understanding</a:t>
              </a:r>
            </a:p>
          </p:txBody>
        </p:sp>
        <p:pic>
          <p:nvPicPr>
            <p:cNvPr id="2" name="Picture 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D667E23-3942-6901-6DCA-38734C61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786" y="150953"/>
              <a:ext cx="984797" cy="718378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07EB6D-E569-82FD-F792-779170C79801}"/>
              </a:ext>
            </a:extLst>
          </p:cNvPr>
          <p:cNvSpPr txBox="1"/>
          <p:nvPr/>
        </p:nvSpPr>
        <p:spPr>
          <a:xfrm>
            <a:off x="339630" y="857755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Q1)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CF3B7-3AA1-15A7-FC91-E1E5296EF2F3}"/>
              </a:ext>
            </a:extLst>
          </p:cNvPr>
          <p:cNvSpPr txBox="1"/>
          <p:nvPr/>
        </p:nvSpPr>
        <p:spPr>
          <a:xfrm>
            <a:off x="6018591" y="752476"/>
            <a:ext cx="793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Q2)</a:t>
            </a:r>
          </a:p>
        </p:txBody>
      </p:sp>
    </p:spTree>
    <p:extLst>
      <p:ext uri="{BB962C8B-B14F-4D97-AF65-F5344CB8AC3E}">
        <p14:creationId xmlns:p14="http://schemas.microsoft.com/office/powerpoint/2010/main" val="1328729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89B05F-CF54-B51E-537E-9722A86DE534}"/>
              </a:ext>
            </a:extLst>
          </p:cNvPr>
          <p:cNvCxnSpPr>
            <a:cxnSpLocks/>
          </p:cNvCxnSpPr>
          <p:nvPr/>
        </p:nvCxnSpPr>
        <p:spPr>
          <a:xfrm>
            <a:off x="5960718" y="886078"/>
            <a:ext cx="0" cy="586672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D22C1A2-BE86-B555-5192-6A1ED0F249AA}"/>
              </a:ext>
            </a:extLst>
          </p:cNvPr>
          <p:cNvCxnSpPr>
            <a:cxnSpLocks/>
          </p:cNvCxnSpPr>
          <p:nvPr/>
        </p:nvCxnSpPr>
        <p:spPr>
          <a:xfrm>
            <a:off x="135919" y="3669123"/>
            <a:ext cx="119363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6EF2F81-9832-997D-BAAF-44691F20425D}"/>
              </a:ext>
            </a:extLst>
          </p:cNvPr>
          <p:cNvSpPr txBox="1"/>
          <p:nvPr/>
        </p:nvSpPr>
        <p:spPr>
          <a:xfrm>
            <a:off x="47200" y="857755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Q1)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AC3DB5-ED48-C766-0ACC-99004176A880}"/>
              </a:ext>
            </a:extLst>
          </p:cNvPr>
          <p:cNvSpPr txBox="1"/>
          <p:nvPr/>
        </p:nvSpPr>
        <p:spPr>
          <a:xfrm>
            <a:off x="5974755" y="857755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Q2)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B81EA5-F79C-BE2B-16AD-C745A83AA424}"/>
              </a:ext>
            </a:extLst>
          </p:cNvPr>
          <p:cNvSpPr txBox="1"/>
          <p:nvPr/>
        </p:nvSpPr>
        <p:spPr>
          <a:xfrm>
            <a:off x="47200" y="3669123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Q3)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C55609-6AF4-360E-2E3E-57EBA61E6CA3}"/>
              </a:ext>
            </a:extLst>
          </p:cNvPr>
          <p:cNvSpPr txBox="1"/>
          <p:nvPr/>
        </p:nvSpPr>
        <p:spPr>
          <a:xfrm>
            <a:off x="5974755" y="3669123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Q4)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14395A-B8C8-7F2B-D61A-8BE9FA7079DD}"/>
              </a:ext>
            </a:extLst>
          </p:cNvPr>
          <p:cNvGrpSpPr/>
          <p:nvPr/>
        </p:nvGrpSpPr>
        <p:grpSpPr>
          <a:xfrm>
            <a:off x="3113951" y="154156"/>
            <a:ext cx="5693534" cy="718377"/>
            <a:chOff x="3387786" y="137409"/>
            <a:chExt cx="5693534" cy="7183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F16A64-EC10-864D-F178-471E92F483F7}"/>
                </a:ext>
              </a:extLst>
            </p:cNvPr>
            <p:cNvSpPr txBox="1"/>
            <p:nvPr/>
          </p:nvSpPr>
          <p:spPr>
            <a:xfrm>
              <a:off x="4543475" y="150954"/>
              <a:ext cx="45378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002060"/>
                  </a:solidFill>
                </a:rPr>
                <a:t>Check your understanding</a:t>
              </a:r>
            </a:p>
          </p:txBody>
        </p:sp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D964F95-41B2-5BFA-6C34-DA9ABFAAA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7786" y="137409"/>
              <a:ext cx="984795" cy="718377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169350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EA6DBC-A0E1-DB29-F3A3-6E0ED1CAD8E8}"/>
              </a:ext>
            </a:extLst>
          </p:cNvPr>
          <p:cNvGrpSpPr/>
          <p:nvPr/>
        </p:nvGrpSpPr>
        <p:grpSpPr>
          <a:xfrm>
            <a:off x="433086" y="490669"/>
            <a:ext cx="11325828" cy="5876661"/>
            <a:chOff x="3371850" y="1000125"/>
            <a:chExt cx="5686425" cy="534352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32F941-BC8C-A455-C0D4-4321DF1E7A3F}"/>
                </a:ext>
              </a:extLst>
            </p:cNvPr>
            <p:cNvSpPr/>
            <p:nvPr/>
          </p:nvSpPr>
          <p:spPr>
            <a:xfrm>
              <a:off x="3371850" y="1000125"/>
              <a:ext cx="5686425" cy="5343525"/>
            </a:xfrm>
            <a:prstGeom prst="rect">
              <a:avLst/>
            </a:prstGeom>
            <a:noFill/>
            <a:ln w="57150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FF33CC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022AF1-8F57-6812-3127-761F53AA1328}"/>
                </a:ext>
              </a:extLst>
            </p:cNvPr>
            <p:cNvSpPr/>
            <p:nvPr/>
          </p:nvSpPr>
          <p:spPr>
            <a:xfrm>
              <a:off x="3665765" y="1065439"/>
              <a:ext cx="4988378" cy="6368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>
                <a:solidFill>
                  <a:srgbClr val="FF33CC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411DB5-ADE6-A5B1-14F8-E696AD78C345}"/>
                </a:ext>
              </a:extLst>
            </p:cNvPr>
            <p:cNvSpPr/>
            <p:nvPr/>
          </p:nvSpPr>
          <p:spPr>
            <a:xfrm rot="21003679">
              <a:off x="8040933" y="1440130"/>
              <a:ext cx="962025" cy="2989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>
                <a:solidFill>
                  <a:srgbClr val="FF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68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4CA945-0CF5-1BDE-E8EE-234C3C5BA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4841492"/>
              </p:ext>
            </p:extLst>
          </p:nvPr>
        </p:nvGraphicFramePr>
        <p:xfrm>
          <a:off x="531845" y="31511"/>
          <a:ext cx="10905327" cy="5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AC9ADB3-3C4A-16F9-11D8-B7916E8E8DC5}"/>
              </a:ext>
            </a:extLst>
          </p:cNvPr>
          <p:cNvSpPr txBox="1"/>
          <p:nvPr/>
        </p:nvSpPr>
        <p:spPr>
          <a:xfrm>
            <a:off x="587048" y="894242"/>
            <a:ext cx="2887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Instructions: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BC3C5B-C213-C8B7-A9A8-CCBD2902F98B}"/>
              </a:ext>
            </a:extLst>
          </p:cNvPr>
          <p:cNvSpPr/>
          <p:nvPr/>
        </p:nvSpPr>
        <p:spPr>
          <a:xfrm>
            <a:off x="6640757" y="1950556"/>
            <a:ext cx="418456" cy="4370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E7B612-7031-09DF-301B-CE3D789274F9}"/>
              </a:ext>
            </a:extLst>
          </p:cNvPr>
          <p:cNvSpPr/>
          <p:nvPr/>
        </p:nvSpPr>
        <p:spPr>
          <a:xfrm>
            <a:off x="1914288" y="1954012"/>
            <a:ext cx="418456" cy="4370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A4185A-9314-B15C-2941-AA40126AF663}"/>
              </a:ext>
            </a:extLst>
          </p:cNvPr>
          <p:cNvSpPr txBox="1"/>
          <p:nvPr/>
        </p:nvSpPr>
        <p:spPr>
          <a:xfrm>
            <a:off x="934005" y="1850541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1.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C6656B-5CE9-B22F-C7E0-B853DA609525}"/>
              </a:ext>
            </a:extLst>
          </p:cNvPr>
          <p:cNvSpPr txBox="1"/>
          <p:nvPr/>
        </p:nvSpPr>
        <p:spPr>
          <a:xfrm>
            <a:off x="2332744" y="1870527"/>
            <a:ext cx="3816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 Do it on the sheet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A7F7F4-D867-DE89-3F1B-D53CA8E4D698}"/>
              </a:ext>
            </a:extLst>
          </p:cNvPr>
          <p:cNvSpPr txBox="1"/>
          <p:nvPr/>
        </p:nvSpPr>
        <p:spPr>
          <a:xfrm>
            <a:off x="7059213" y="1882905"/>
            <a:ext cx="3854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 Do it in your book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952E29-D2A1-CF16-C1CE-95AA46CC65C2}"/>
              </a:ext>
            </a:extLst>
          </p:cNvPr>
          <p:cNvSpPr txBox="1"/>
          <p:nvPr/>
        </p:nvSpPr>
        <p:spPr>
          <a:xfrm>
            <a:off x="934005" y="3024407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2.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3E95D2-04F3-4308-8BED-426BD61401EC}"/>
              </a:ext>
            </a:extLst>
          </p:cNvPr>
          <p:cNvSpPr/>
          <p:nvPr/>
        </p:nvSpPr>
        <p:spPr>
          <a:xfrm>
            <a:off x="6640757" y="3126493"/>
            <a:ext cx="418456" cy="4370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1EF3BA-FB5B-E368-CF7D-34C777999431}"/>
              </a:ext>
            </a:extLst>
          </p:cNvPr>
          <p:cNvSpPr/>
          <p:nvPr/>
        </p:nvSpPr>
        <p:spPr>
          <a:xfrm>
            <a:off x="1914288" y="3124985"/>
            <a:ext cx="418456" cy="4370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F7407C-E6CD-1A25-287C-A82458585AE8}"/>
              </a:ext>
            </a:extLst>
          </p:cNvPr>
          <p:cNvSpPr txBox="1"/>
          <p:nvPr/>
        </p:nvSpPr>
        <p:spPr>
          <a:xfrm>
            <a:off x="2332744" y="3051111"/>
            <a:ext cx="3711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 Calculator is </a:t>
            </a:r>
            <a:r>
              <a:rPr lang="en-GB" sz="3200" dirty="0">
                <a:solidFill>
                  <a:srgbClr val="00B050"/>
                </a:solidFill>
              </a:rPr>
              <a:t>allowed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FD361C-21DB-9B37-C5F8-C2056A66C072}"/>
              </a:ext>
            </a:extLst>
          </p:cNvPr>
          <p:cNvSpPr txBox="1"/>
          <p:nvPr/>
        </p:nvSpPr>
        <p:spPr>
          <a:xfrm>
            <a:off x="7059213" y="3052618"/>
            <a:ext cx="4530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 Calculator is </a:t>
            </a:r>
            <a:r>
              <a:rPr lang="en-GB" sz="3200" dirty="0">
                <a:solidFill>
                  <a:srgbClr val="FF0000"/>
                </a:solidFill>
              </a:rPr>
              <a:t>NOT allowed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29598B-AFA1-B9CE-DB78-045C8DD59368}"/>
              </a:ext>
            </a:extLst>
          </p:cNvPr>
          <p:cNvSpPr txBox="1"/>
          <p:nvPr/>
        </p:nvSpPr>
        <p:spPr>
          <a:xfrm>
            <a:off x="934005" y="4198273"/>
            <a:ext cx="639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3.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67D4F9-C3B9-8740-5FCA-5E1BEA3D8DDB}"/>
              </a:ext>
            </a:extLst>
          </p:cNvPr>
          <p:cNvSpPr txBox="1"/>
          <p:nvPr/>
        </p:nvSpPr>
        <p:spPr>
          <a:xfrm>
            <a:off x="1866864" y="4231695"/>
            <a:ext cx="38164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Noise Level: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64CFE48-457E-6398-473B-C187E6AC09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94" y="4897079"/>
            <a:ext cx="1838290" cy="11781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1E35E1-0ABD-0BB7-1CBD-0A993C426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757" y="4897079"/>
            <a:ext cx="1850678" cy="117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7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DA32366-D2BC-D7A2-3526-A72DF320E5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3977978"/>
              </p:ext>
            </p:extLst>
          </p:nvPr>
        </p:nvGraphicFramePr>
        <p:xfrm>
          <a:off x="531845" y="31511"/>
          <a:ext cx="10905327" cy="5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1762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5B91A4-7951-3D84-969B-9138CC995767}"/>
              </a:ext>
            </a:extLst>
          </p:cNvPr>
          <p:cNvSpPr txBox="1"/>
          <p:nvPr/>
        </p:nvSpPr>
        <p:spPr>
          <a:xfrm>
            <a:off x="333373" y="124488"/>
            <a:ext cx="4158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Name: ______________________   Topic:</a:t>
            </a:r>
          </a:p>
        </p:txBody>
      </p:sp>
      <p:sp>
        <p:nvSpPr>
          <p:cNvPr id="5" name="Text Placeholder 45">
            <a:extLst>
              <a:ext uri="{FF2B5EF4-FFF2-40B4-BE49-F238E27FC236}">
                <a16:creationId xmlns:a16="http://schemas.microsoft.com/office/drawing/2014/main" id="{A54B8715-E43E-B893-7275-A29D80BBC8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9298" y="0"/>
            <a:ext cx="7529329" cy="6183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u="sng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661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638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4460A38-C34E-233F-7D9D-78BC40635E8F}"/>
              </a:ext>
            </a:extLst>
          </p:cNvPr>
          <p:cNvSpPr/>
          <p:nvPr/>
        </p:nvSpPr>
        <p:spPr>
          <a:xfrm>
            <a:off x="156587" y="96165"/>
            <a:ext cx="2363535" cy="361036"/>
          </a:xfrm>
          <a:prstGeom prst="wedgeRoundRectCallout">
            <a:avLst>
              <a:gd name="adj1" fmla="val -20511"/>
              <a:gd name="adj2" fmla="val 50049"/>
              <a:gd name="adj3" fmla="val 16667"/>
            </a:avLst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GB" sz="180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KG Neatly Printed" panose="02000506000000020003" pitchFamily="2" charset="0"/>
              <a:ea typeface="Please write me a song" panose="02000603000000000000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A61A8-AD17-4F4F-A238-AB5787B8C302}"/>
              </a:ext>
            </a:extLst>
          </p:cNvPr>
          <p:cNvSpPr txBox="1"/>
          <p:nvPr/>
        </p:nvSpPr>
        <p:spPr>
          <a:xfrm>
            <a:off x="0" y="60691"/>
            <a:ext cx="267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Extension</a:t>
            </a:r>
          </a:p>
        </p:txBody>
      </p:sp>
    </p:spTree>
    <p:extLst>
      <p:ext uri="{BB962C8B-B14F-4D97-AF65-F5344CB8AC3E}">
        <p14:creationId xmlns:p14="http://schemas.microsoft.com/office/powerpoint/2010/main" val="4022915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B59556-386B-B098-640E-7B5A8D34AA39}"/>
              </a:ext>
            </a:extLst>
          </p:cNvPr>
          <p:cNvSpPr txBox="1"/>
          <p:nvPr/>
        </p:nvSpPr>
        <p:spPr>
          <a:xfrm flipH="1">
            <a:off x="515812" y="120465"/>
            <a:ext cx="11448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End of lesson Routine – </a:t>
            </a:r>
            <a:r>
              <a:rPr lang="en-GB" sz="4400" dirty="0">
                <a:solidFill>
                  <a:srgbClr val="FF0000"/>
                </a:solidFill>
              </a:rPr>
              <a:t>Remain seated at all time</a:t>
            </a:r>
          </a:p>
        </p:txBody>
      </p:sp>
      <p:pic>
        <p:nvPicPr>
          <p:cNvPr id="1026" name="Picture 2" descr="Set of 30 Personal Whiteboard Mini Dry Erase Marker Erasers">
            <a:extLst>
              <a:ext uri="{FF2B5EF4-FFF2-40B4-BE49-F238E27FC236}">
                <a16:creationId xmlns:a16="http://schemas.microsoft.com/office/drawing/2014/main" id="{E465B96F-EE71-8A44-B36B-49F89085D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341" r="6569" b="112"/>
          <a:stretch/>
        </p:blipFill>
        <p:spPr bwMode="auto">
          <a:xfrm>
            <a:off x="637071" y="2431996"/>
            <a:ext cx="3353172" cy="420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BF4F4A-AC9E-84E2-D868-3F290F9D6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43" y="1088125"/>
            <a:ext cx="799544" cy="732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9D5C58-F206-9F0C-E42A-482FAF438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9" y="999231"/>
            <a:ext cx="885445" cy="743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39AB3C-E562-857A-F5CA-3ABB08DD4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804" y="939907"/>
            <a:ext cx="916850" cy="7757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5BD015-AB10-18E2-3241-DC5365F3DE26}"/>
              </a:ext>
            </a:extLst>
          </p:cNvPr>
          <p:cNvSpPr txBox="1"/>
          <p:nvPr/>
        </p:nvSpPr>
        <p:spPr>
          <a:xfrm>
            <a:off x="749359" y="999231"/>
            <a:ext cx="31865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Make sure your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mini white board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is cleaned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B515E0-09AC-BB59-CF73-2997F7759786}"/>
              </a:ext>
            </a:extLst>
          </p:cNvPr>
          <p:cNvSpPr txBox="1"/>
          <p:nvPr/>
        </p:nvSpPr>
        <p:spPr>
          <a:xfrm>
            <a:off x="4757744" y="999231"/>
            <a:ext cx="316327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Put equipment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back to the box</a:t>
            </a:r>
            <a:br>
              <a:rPr lang="en-GB" sz="2000" dirty="0"/>
            </a:br>
            <a:r>
              <a:rPr lang="en-GB" sz="2000" dirty="0"/>
              <a:t>and place it in the </a:t>
            </a:r>
          </a:p>
          <a:p>
            <a:pPr algn="ctr"/>
            <a:r>
              <a:rPr lang="en-GB" sz="2000" dirty="0"/>
              <a:t>middle of the 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641361-F568-3AE9-8DA5-D63BE6ABA03C}"/>
              </a:ext>
            </a:extLst>
          </p:cNvPr>
          <p:cNvSpPr txBox="1"/>
          <p:nvPr/>
        </p:nvSpPr>
        <p:spPr>
          <a:xfrm>
            <a:off x="9550523" y="999230"/>
            <a:ext cx="1563440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GB" sz="2000" dirty="0"/>
              <a:t>Pass your </a:t>
            </a:r>
          </a:p>
          <a:p>
            <a:pPr algn="ctr"/>
            <a:r>
              <a:rPr lang="en-GB" sz="2000" b="1" dirty="0"/>
              <a:t>books</a:t>
            </a:r>
            <a:r>
              <a:rPr lang="en-GB" sz="2000" dirty="0"/>
              <a:t> to the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</a:rPr>
              <a:t>middle aisle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7755BB-9030-9A05-350E-6B906C1F3F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7885" y="2959209"/>
            <a:ext cx="4217703" cy="316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6CCCF2-AD85-A171-C69D-885A999C8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6016" y="2959209"/>
            <a:ext cx="4217703" cy="316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392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837F1-EF2F-4303-3FC6-B6742088E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22" y="737747"/>
            <a:ext cx="2023218" cy="1762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0B31F3-5AEC-1315-207C-EEE9B4B0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9" y="666785"/>
            <a:ext cx="2049055" cy="1833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5946C-6425-5472-86C9-32E59FECB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72" y="802058"/>
            <a:ext cx="1997404" cy="148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23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tiva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85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8788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4109" y="1989209"/>
            <a:ext cx="7605216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0389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C13378D-77E1-456E-8CD8-68FB5AC2550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9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E41338-D85D-474E-83C1-04FA89903C02}"/>
              </a:ext>
            </a:extLst>
          </p:cNvPr>
          <p:cNvSpPr txBox="1"/>
          <p:nvPr/>
        </p:nvSpPr>
        <p:spPr>
          <a:xfrm>
            <a:off x="220173" y="-88323"/>
            <a:ext cx="2042675" cy="70788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00B050"/>
                </a:solidFill>
                <a:effectLst/>
              </a:rPr>
              <a:t>Do NOW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D7039-7AF0-187D-5FA0-44AB9CF4F82B}"/>
              </a:ext>
            </a:extLst>
          </p:cNvPr>
          <p:cNvSpPr txBox="1">
            <a:spLocks/>
          </p:cNvSpPr>
          <p:nvPr/>
        </p:nvSpPr>
        <p:spPr>
          <a:xfrm>
            <a:off x="8609527" y="-41758"/>
            <a:ext cx="3428289" cy="570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28547E9B-E1C7-439A-BFCA-91A12254EFC3}" type="datetime1">
              <a:rPr lang="en-GB" sz="4000" u="sng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pPr marL="0" indent="0" algn="r">
                <a:buNone/>
              </a:pPr>
              <a:t>31/03/2025</a:t>
            </a:fld>
            <a:endParaRPr lang="en-GB" sz="4000" u="sng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3F2C25-2073-BD1D-7CF7-3EEF1AFFBDBE}"/>
              </a:ext>
            </a:extLst>
          </p:cNvPr>
          <p:cNvGrpSpPr/>
          <p:nvPr/>
        </p:nvGrpSpPr>
        <p:grpSpPr>
          <a:xfrm>
            <a:off x="5816727" y="451398"/>
            <a:ext cx="2337482" cy="461665"/>
            <a:chOff x="5075776" y="584775"/>
            <a:chExt cx="2337482" cy="4616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7ECCA4-9F78-BD09-F246-0CF70A3FDCF7}"/>
                </a:ext>
              </a:extLst>
            </p:cNvPr>
            <p:cNvSpPr txBox="1"/>
            <p:nvPr/>
          </p:nvSpPr>
          <p:spPr>
            <a:xfrm>
              <a:off x="5416558" y="584775"/>
              <a:ext cx="1996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Write the date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175478B-2CC5-AC89-FC4A-A27F4739F67E}"/>
                </a:ext>
              </a:extLst>
            </p:cNvPr>
            <p:cNvSpPr/>
            <p:nvPr/>
          </p:nvSpPr>
          <p:spPr>
            <a:xfrm>
              <a:off x="5075776" y="631116"/>
              <a:ext cx="340782" cy="340782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E7149A-B843-F3DC-66A4-30CA8A788809}"/>
              </a:ext>
            </a:extLst>
          </p:cNvPr>
          <p:cNvSpPr txBox="1"/>
          <p:nvPr/>
        </p:nvSpPr>
        <p:spPr>
          <a:xfrm>
            <a:off x="2149742" y="-25655"/>
            <a:ext cx="62097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should be done in silence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39B7F8-7AE6-7DF1-16BA-C295A00EE72E}"/>
              </a:ext>
            </a:extLst>
          </p:cNvPr>
          <p:cNvGrpSpPr/>
          <p:nvPr/>
        </p:nvGrpSpPr>
        <p:grpSpPr>
          <a:xfrm>
            <a:off x="8394439" y="451398"/>
            <a:ext cx="2595358" cy="461665"/>
            <a:chOff x="7403567" y="584775"/>
            <a:chExt cx="2595358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DD2BD6-EFB9-C512-FCB1-E10BD0651C04}"/>
                </a:ext>
              </a:extLst>
            </p:cNvPr>
            <p:cNvSpPr txBox="1"/>
            <p:nvPr/>
          </p:nvSpPr>
          <p:spPr>
            <a:xfrm>
              <a:off x="7701116" y="584775"/>
              <a:ext cx="22978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Show M1 and A1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DCD7C1-315F-262A-F821-79AD59B8BF36}"/>
                </a:ext>
              </a:extLst>
            </p:cNvPr>
            <p:cNvSpPr/>
            <p:nvPr/>
          </p:nvSpPr>
          <p:spPr>
            <a:xfrm>
              <a:off x="7403567" y="617017"/>
              <a:ext cx="340782" cy="34078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  <a:endPara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565016-1CB9-345E-4F91-3D80CF4BCF09}"/>
              </a:ext>
            </a:extLst>
          </p:cNvPr>
          <p:cNvGrpSpPr/>
          <p:nvPr/>
        </p:nvGrpSpPr>
        <p:grpSpPr>
          <a:xfrm>
            <a:off x="3333656" y="451398"/>
            <a:ext cx="2242840" cy="461665"/>
            <a:chOff x="2842627" y="570674"/>
            <a:chExt cx="2242840" cy="46166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FFA939C-54F4-4D03-CB9B-2732AA8D3CC8}"/>
                </a:ext>
              </a:extLst>
            </p:cNvPr>
            <p:cNvSpPr/>
            <p:nvPr/>
          </p:nvSpPr>
          <p:spPr>
            <a:xfrm>
              <a:off x="2842627" y="631116"/>
              <a:ext cx="340782" cy="34078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61F3BE-901A-2502-CF79-D56A3752E349}"/>
                </a:ext>
              </a:extLst>
            </p:cNvPr>
            <p:cNvSpPr txBox="1"/>
            <p:nvPr/>
          </p:nvSpPr>
          <p:spPr>
            <a:xfrm>
              <a:off x="3192961" y="570674"/>
              <a:ext cx="18925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Split the page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A8D421-25A7-95B2-77D4-43208A145E3A}"/>
              </a:ext>
            </a:extLst>
          </p:cNvPr>
          <p:cNvGrpSpPr/>
          <p:nvPr/>
        </p:nvGrpSpPr>
        <p:grpSpPr>
          <a:xfrm>
            <a:off x="349103" y="451398"/>
            <a:ext cx="2744322" cy="461665"/>
            <a:chOff x="103291" y="556575"/>
            <a:chExt cx="2744322" cy="4616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2F6D9E7-8035-0728-A34C-7E45240FCAF5}"/>
                </a:ext>
              </a:extLst>
            </p:cNvPr>
            <p:cNvSpPr/>
            <p:nvPr/>
          </p:nvSpPr>
          <p:spPr>
            <a:xfrm>
              <a:off x="103291" y="617017"/>
              <a:ext cx="340782" cy="34078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w Cen MT" panose="020B06020201040206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4D8F9D0-2976-BBD8-D3FF-5EAC28BFFBCF}"/>
                </a:ext>
              </a:extLst>
            </p:cNvPr>
            <p:cNvSpPr txBox="1"/>
            <p:nvPr/>
          </p:nvSpPr>
          <p:spPr>
            <a:xfrm>
              <a:off x="439087" y="556575"/>
              <a:ext cx="24085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Back of your book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5264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0C39839-41A9-3F6E-373E-5E16D0619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465" y="155111"/>
            <a:ext cx="8438854" cy="528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u="sng">
                <a:solidFill>
                  <a:srgbClr val="002060"/>
                </a:solidFill>
              </a:defRPr>
            </a:lvl1pPr>
            <a:lvl5pPr marL="19811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D7039-7AF0-187D-5FA0-44AB9CF4F82B}"/>
              </a:ext>
            </a:extLst>
          </p:cNvPr>
          <p:cNvSpPr txBox="1">
            <a:spLocks/>
          </p:cNvSpPr>
          <p:nvPr/>
        </p:nvSpPr>
        <p:spPr>
          <a:xfrm>
            <a:off x="8564452" y="113516"/>
            <a:ext cx="3331698" cy="570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KG Neatly Printed" panose="0200050600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28547E9B-E1C7-439A-BFCA-91A12254EFC3}" type="datetime1">
              <a:rPr lang="en-GB" sz="4800" u="sng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pPr marL="0" indent="0" algn="r">
                <a:buNone/>
              </a:pPr>
              <a:t>31/03/2025</a:t>
            </a:fld>
            <a:endParaRPr lang="en-GB" sz="4800" u="sng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27068-D067-5ACB-477A-800A0633A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39718" r="5694" b="25573"/>
          <a:stretch/>
        </p:blipFill>
        <p:spPr>
          <a:xfrm>
            <a:off x="462578" y="776686"/>
            <a:ext cx="4023361" cy="111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CB3E54-DE6A-F88C-63E0-8380C4C3B3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39718" r="5694" b="25573"/>
          <a:stretch/>
        </p:blipFill>
        <p:spPr>
          <a:xfrm>
            <a:off x="8113058" y="776686"/>
            <a:ext cx="4023361" cy="11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6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th Homework – Helpful or Harmful? - KP® Mathematics : KP® Mathematics">
            <a:extLst>
              <a:ext uri="{FF2B5EF4-FFF2-40B4-BE49-F238E27FC236}">
                <a16:creationId xmlns:a16="http://schemas.microsoft.com/office/drawing/2014/main" id="{F3E2BAAE-9AAA-BC5E-3486-8E57E8BCB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71" y="776692"/>
            <a:ext cx="7989201" cy="493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09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93E798-08AA-D76A-397B-6D94FD524A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17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3A6336C6-BAB8-A85B-226C-35C015B41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9" y="1421305"/>
            <a:ext cx="3538090" cy="281580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A43E7A-6757-0166-16A4-3F23A39D0A16}"/>
              </a:ext>
            </a:extLst>
          </p:cNvPr>
          <p:cNvSpPr txBox="1"/>
          <p:nvPr/>
        </p:nvSpPr>
        <p:spPr>
          <a:xfrm>
            <a:off x="4674611" y="651864"/>
            <a:ext cx="6853954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rgbClr val="002060"/>
                </a:solidFill>
              </a:rPr>
              <a:t>Check and see if…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E7E5C45-9914-B223-5291-8B4950794855}"/>
              </a:ext>
            </a:extLst>
          </p:cNvPr>
          <p:cNvCxnSpPr>
            <a:cxnSpLocks/>
          </p:cNvCxnSpPr>
          <p:nvPr/>
        </p:nvCxnSpPr>
        <p:spPr>
          <a:xfrm>
            <a:off x="5734769" y="3197851"/>
            <a:ext cx="217403" cy="10392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8E0E45B-2CC0-CFEA-90B5-72A2558894AD}"/>
              </a:ext>
            </a:extLst>
          </p:cNvPr>
          <p:cNvCxnSpPr>
            <a:cxnSpLocks/>
          </p:cNvCxnSpPr>
          <p:nvPr/>
        </p:nvCxnSpPr>
        <p:spPr>
          <a:xfrm flipH="1">
            <a:off x="10139320" y="3298660"/>
            <a:ext cx="107041" cy="99280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CA3BE2-AB27-2E26-9A5E-48E32F45681C}"/>
              </a:ext>
            </a:extLst>
          </p:cNvPr>
          <p:cNvSpPr txBox="1"/>
          <p:nvPr/>
        </p:nvSpPr>
        <p:spPr>
          <a:xfrm>
            <a:off x="5123616" y="2398178"/>
            <a:ext cx="1510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>
                <a:solidFill>
                  <a:srgbClr val="00B050"/>
                </a:solidFill>
              </a:rPr>
              <a:t>It works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5F3CB-FCA0-103A-060B-437339ED9DD6}"/>
              </a:ext>
            </a:extLst>
          </p:cNvPr>
          <p:cNvSpPr txBox="1"/>
          <p:nvPr/>
        </p:nvSpPr>
        <p:spPr>
          <a:xfrm>
            <a:off x="4674611" y="4353974"/>
            <a:ext cx="255512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>
                <a:solidFill>
                  <a:srgbClr val="7030A0"/>
                </a:solidFill>
              </a:rPr>
              <a:t>Wait</a:t>
            </a:r>
            <a:r>
              <a:rPr lang="en-GB" sz="4400" dirty="0">
                <a:solidFill>
                  <a:srgbClr val="002060"/>
                </a:solidFill>
              </a:rPr>
              <a:t> </a:t>
            </a:r>
            <a:br>
              <a:rPr lang="en-GB" sz="3200" dirty="0">
                <a:solidFill>
                  <a:srgbClr val="002060"/>
                </a:solidFill>
              </a:rPr>
            </a:br>
            <a:r>
              <a:rPr lang="en-GB" sz="3200" dirty="0">
                <a:solidFill>
                  <a:srgbClr val="002060"/>
                </a:solidFill>
              </a:rPr>
              <a:t>for instruction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A64D4F-0D32-46E2-7E0F-A08FEDADDDDF}"/>
              </a:ext>
            </a:extLst>
          </p:cNvPr>
          <p:cNvSpPr txBox="1"/>
          <p:nvPr/>
        </p:nvSpPr>
        <p:spPr>
          <a:xfrm>
            <a:off x="9459783" y="2151957"/>
            <a:ext cx="17732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3200" dirty="0">
                <a:solidFill>
                  <a:srgbClr val="FF0000"/>
                </a:solidFill>
              </a:rPr>
              <a:t>It doesn’t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38755-BBE5-3FF1-B1DC-D1433C92E362}"/>
              </a:ext>
            </a:extLst>
          </p:cNvPr>
          <p:cNvSpPr txBox="1"/>
          <p:nvPr/>
        </p:nvSpPr>
        <p:spPr>
          <a:xfrm>
            <a:off x="7904891" y="4390855"/>
            <a:ext cx="3781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</a:rPr>
              <a:t>Come and swap for a </a:t>
            </a:r>
          </a:p>
          <a:p>
            <a:pPr algn="ctr"/>
            <a:r>
              <a:rPr lang="en-GB" sz="4800" dirty="0">
                <a:solidFill>
                  <a:srgbClr val="7030A0"/>
                </a:solidFill>
              </a:rPr>
              <a:t>new one</a:t>
            </a:r>
            <a:endParaRPr lang="en-GB" sz="3200" dirty="0">
              <a:solidFill>
                <a:srgbClr val="7030A0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FAFC4BF-15DC-38F1-A37F-4DD3560CC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8123"/>
          <a:stretch/>
        </p:blipFill>
        <p:spPr>
          <a:xfrm>
            <a:off x="6870452" y="1722069"/>
            <a:ext cx="2216792" cy="22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9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4CA945-0CF5-1BDE-E8EE-234C3C5BA0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6798488"/>
              </p:ext>
            </p:extLst>
          </p:nvPr>
        </p:nvGraphicFramePr>
        <p:xfrm>
          <a:off x="531845" y="31511"/>
          <a:ext cx="10905327" cy="5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8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B03F1D-A182-FC91-14A8-0378DD3656E8}"/>
              </a:ext>
            </a:extLst>
          </p:cNvPr>
          <p:cNvSpPr/>
          <p:nvPr/>
        </p:nvSpPr>
        <p:spPr>
          <a:xfrm>
            <a:off x="989922" y="3475531"/>
            <a:ext cx="10212149" cy="3046650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9FB1333-3B47-8370-7941-6AA5854C06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278593"/>
              </p:ext>
            </p:extLst>
          </p:nvPr>
        </p:nvGraphicFramePr>
        <p:xfrm>
          <a:off x="531845" y="31511"/>
          <a:ext cx="10905327" cy="578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AECB755B-05E5-98DE-8C81-95E9F51A2CAC}"/>
              </a:ext>
            </a:extLst>
          </p:cNvPr>
          <p:cNvGrpSpPr/>
          <p:nvPr/>
        </p:nvGrpSpPr>
        <p:grpSpPr>
          <a:xfrm>
            <a:off x="1692878" y="3804794"/>
            <a:ext cx="8806241" cy="2546430"/>
            <a:chOff x="1504707" y="1660968"/>
            <a:chExt cx="8806241" cy="25464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CFE1EF3-B3AF-18B1-0FCA-F629F30DC18A}"/>
                </a:ext>
              </a:extLst>
            </p:cNvPr>
            <p:cNvGrpSpPr/>
            <p:nvPr/>
          </p:nvGrpSpPr>
          <p:grpSpPr>
            <a:xfrm>
              <a:off x="1504707" y="1660968"/>
              <a:ext cx="2870357" cy="2546430"/>
              <a:chOff x="677117" y="1660968"/>
              <a:chExt cx="2870357" cy="25464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9CFF1CE-E0B8-994E-7273-09F378A25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9452" r="33635" b="76118"/>
              <a:stretch/>
            </p:blipFill>
            <p:spPr>
              <a:xfrm>
                <a:off x="677117" y="1660968"/>
                <a:ext cx="2870357" cy="254643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681EF5-0454-BBD6-EB24-27A234D0D77F}"/>
                  </a:ext>
                </a:extLst>
              </p:cNvPr>
              <p:cNvSpPr txBox="1"/>
              <p:nvPr/>
            </p:nvSpPr>
            <p:spPr>
              <a:xfrm>
                <a:off x="1539862" y="2685326"/>
                <a:ext cx="11448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200" b="1" dirty="0"/>
                  <a:t>C1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D60AD5-C90B-EA0D-1C78-398A7B3A26C8}"/>
                </a:ext>
              </a:extLst>
            </p:cNvPr>
            <p:cNvGrpSpPr/>
            <p:nvPr/>
          </p:nvGrpSpPr>
          <p:grpSpPr>
            <a:xfrm>
              <a:off x="7440591" y="1660968"/>
              <a:ext cx="2870357" cy="2546430"/>
              <a:chOff x="7990388" y="1660968"/>
              <a:chExt cx="2870357" cy="254643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41A733D-ED75-EAFD-DFC7-D9FFB063D5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9452" r="33635" b="76118"/>
              <a:stretch/>
            </p:blipFill>
            <p:spPr>
              <a:xfrm>
                <a:off x="7990388" y="1660968"/>
                <a:ext cx="2870357" cy="254643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EBE3BD-D7CD-8C29-00BD-D5A8AC90BF3C}"/>
                  </a:ext>
                </a:extLst>
              </p:cNvPr>
              <p:cNvSpPr txBox="1"/>
              <p:nvPr/>
            </p:nvSpPr>
            <p:spPr>
              <a:xfrm>
                <a:off x="8853133" y="2682431"/>
                <a:ext cx="11448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200" b="1" dirty="0"/>
                  <a:t>C3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2C18AD-D1AD-9BBF-F0A7-7F2CD3276160}"/>
                </a:ext>
              </a:extLst>
            </p:cNvPr>
            <p:cNvGrpSpPr/>
            <p:nvPr/>
          </p:nvGrpSpPr>
          <p:grpSpPr>
            <a:xfrm>
              <a:off x="4472649" y="1660968"/>
              <a:ext cx="2870357" cy="2546430"/>
              <a:chOff x="4417669" y="1660968"/>
              <a:chExt cx="2870357" cy="254643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789261B-D4DC-C4AD-54B5-FC54A75504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9452" r="33635" b="76118"/>
              <a:stretch/>
            </p:blipFill>
            <p:spPr>
              <a:xfrm>
                <a:off x="4417669" y="1660968"/>
                <a:ext cx="2870357" cy="254643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E76CFE5-10E3-42B9-DC25-447556A65337}"/>
                  </a:ext>
                </a:extLst>
              </p:cNvPr>
              <p:cNvSpPr txBox="1"/>
              <p:nvPr/>
            </p:nvSpPr>
            <p:spPr>
              <a:xfrm>
                <a:off x="5280414" y="2682431"/>
                <a:ext cx="114486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200" b="1" dirty="0"/>
                  <a:t>C2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EF47D34-438F-68F9-0E2A-C151AF98E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537" y="1012462"/>
            <a:ext cx="3376926" cy="21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86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5372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45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  <p:sldLayoutId id="2147483889" r:id="rId24"/>
    <p:sldLayoutId id="2147483864" r:id="rId25"/>
    <p:sldLayoutId id="2147483890" r:id="rId26"/>
  </p:sldLayoutIdLst>
  <p:txStyles>
    <p:titleStyle>
      <a:lvl1pPr algn="l" defTabSz="990570" rtl="0" eaLnBrk="1" latinLnBrk="0" hangingPunct="1">
        <a:lnSpc>
          <a:spcPct val="90000"/>
        </a:lnSpc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7642" indent="-247642" algn="l" defTabSz="990570" rtl="0" eaLnBrk="1" latinLnBrk="0" hangingPunct="1">
        <a:lnSpc>
          <a:spcPct val="90000"/>
        </a:lnSpc>
        <a:spcBef>
          <a:spcPts val="1083"/>
        </a:spcBef>
        <a:buFont typeface="Arial" panose="020B0604020202020204" pitchFamily="34" charset="0"/>
        <a:buChar char="•"/>
        <a:defRPr sz="3033" kern="1200">
          <a:solidFill>
            <a:schemeClr val="tx1"/>
          </a:solidFill>
          <a:latin typeface="+mn-lt"/>
          <a:ea typeface="+mn-ea"/>
          <a:cs typeface="+mn-cs"/>
        </a:defRPr>
      </a:lvl1pPr>
      <a:lvl2pPr marL="742927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lnSpc>
          <a:spcPct val="90000"/>
        </a:lnSpc>
        <a:spcBef>
          <a:spcPts val="542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19.png"/><Relationship Id="rId7" Type="http://schemas.openxmlformats.org/officeDocument/2006/relationships/slide" Target="slide2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4.png"/><Relationship Id="rId12" Type="http://schemas.openxmlformats.org/officeDocument/2006/relationships/slide" Target="slide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5.xml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image" Target="../media/image55.png"/><Relationship Id="rId4" Type="http://schemas.openxmlformats.org/officeDocument/2006/relationships/image" Target="../media/image53.png"/><Relationship Id="rId9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hyperlink" Target="http://images.google.co.uk/imgres?imgurl=http://www.cksinfo.com/clipart/buildings/homesandhouses/my-house-01.png&amp;imgrefurl=http://www.phunland.com/forum/viewtopic.php?id=6377&amp;usg=__wQzbIXq9afmA6Z2MCQhxJEA97IU=&amp;h=632&amp;w=742&amp;sz=33&amp;hl=en&amp;start=21&amp;tbnid=zIfJG2NKkEf3kM:&amp;tbnh=120&amp;tbnw=141&amp;prev=/images?q=2d+simple+house&amp;gbv=2&amp;ndsp=20&amp;hl=en&amp;sa=N&amp;start=20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0.png"/><Relationship Id="rId4" Type="http://schemas.openxmlformats.org/officeDocument/2006/relationships/image" Target="../media/image250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AjWXqFVM#material/Hemk6WB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m/AjWXqFVM#material/Hemk6WB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8B6828A-0580-EAEC-50EF-956EA6459842}"/>
              </a:ext>
            </a:extLst>
          </p:cNvPr>
          <p:cNvSpPr txBox="1"/>
          <p:nvPr/>
        </p:nvSpPr>
        <p:spPr>
          <a:xfrm>
            <a:off x="2732730" y="886223"/>
            <a:ext cx="70861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u="sng" dirty="0">
                <a:solidFill>
                  <a:srgbClr val="002060"/>
                </a:solidFill>
              </a:rPr>
              <a:t>Presentation</a:t>
            </a:r>
          </a:p>
          <a:p>
            <a:pPr algn="ctr"/>
            <a:endParaRPr lang="en-GB" sz="6000" dirty="0">
              <a:solidFill>
                <a:srgbClr val="002060"/>
              </a:solidFill>
            </a:endParaRPr>
          </a:p>
          <a:p>
            <a:pPr algn="ctr"/>
            <a:r>
              <a:rPr lang="en-GB" sz="6000" dirty="0">
                <a:solidFill>
                  <a:srgbClr val="002060"/>
                </a:solidFill>
              </a:rPr>
              <a:t>Grace Cheung</a:t>
            </a:r>
          </a:p>
        </p:txBody>
      </p:sp>
    </p:spTree>
    <p:extLst>
      <p:ext uri="{BB962C8B-B14F-4D97-AF65-F5344CB8AC3E}">
        <p14:creationId xmlns:p14="http://schemas.microsoft.com/office/powerpoint/2010/main" val="1236458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934D5-9C58-AE14-0E32-7BD23CA08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7" y="0"/>
            <a:ext cx="11510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00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3C684-CA60-C374-33F0-EB1DDAB92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7" y="0"/>
            <a:ext cx="114354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24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D5513-0E0A-F053-915C-FED55E06F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5" y="0"/>
            <a:ext cx="1133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9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5087-6E95-833D-53C9-4B21045B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59" y="277488"/>
            <a:ext cx="3282324" cy="6169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67CB95-2494-C252-98DC-3AF7F5C3A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71" y="867192"/>
            <a:ext cx="3070920" cy="557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4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C8316F-63BB-BF94-F162-B55B44DE2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1" y="3429000"/>
            <a:ext cx="5283936" cy="3187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B62EC-9152-512E-1807-142508846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80" y="3429000"/>
            <a:ext cx="5232044" cy="31878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7010476-46F0-3A48-DC2B-2A059A5BF12F}"/>
              </a:ext>
            </a:extLst>
          </p:cNvPr>
          <p:cNvGrpSpPr/>
          <p:nvPr/>
        </p:nvGrpSpPr>
        <p:grpSpPr>
          <a:xfrm>
            <a:off x="412351" y="122308"/>
            <a:ext cx="5158238" cy="3150893"/>
            <a:chOff x="412351" y="122308"/>
            <a:chExt cx="5158238" cy="31508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C8E57E-3882-6B25-C6FD-DFB18D531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51" y="122308"/>
              <a:ext cx="5158238" cy="315089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39A53-2F39-8A87-BF43-902C38D06DCD}"/>
                </a:ext>
              </a:extLst>
            </p:cNvPr>
            <p:cNvSpPr txBox="1"/>
            <p:nvPr/>
          </p:nvSpPr>
          <p:spPr>
            <a:xfrm>
              <a:off x="5107482" y="186374"/>
              <a:ext cx="410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002060"/>
                  </a:solidFill>
                </a:rPr>
                <a:t>V2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C438CA-DF61-1BFE-5930-F23DCC8DF28D}"/>
              </a:ext>
            </a:extLst>
          </p:cNvPr>
          <p:cNvGrpSpPr/>
          <p:nvPr/>
        </p:nvGrpSpPr>
        <p:grpSpPr>
          <a:xfrm>
            <a:off x="6389680" y="122308"/>
            <a:ext cx="5132437" cy="3110125"/>
            <a:chOff x="6389680" y="122308"/>
            <a:chExt cx="5132437" cy="3110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835F366-1FE8-1231-379F-ECFC6C9D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680" y="122308"/>
              <a:ext cx="5132437" cy="311012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467435-0026-C4B6-5550-DD68F53BB53D}"/>
                </a:ext>
              </a:extLst>
            </p:cNvPr>
            <p:cNvSpPr txBox="1"/>
            <p:nvPr/>
          </p:nvSpPr>
          <p:spPr>
            <a:xfrm>
              <a:off x="11059010" y="186374"/>
              <a:ext cx="410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002060"/>
                  </a:solidFill>
                </a:rPr>
                <a:t>V3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B510786-D6F9-BDF1-6CFB-5847BA755776}"/>
              </a:ext>
            </a:extLst>
          </p:cNvPr>
          <p:cNvSpPr txBox="1"/>
          <p:nvPr/>
        </p:nvSpPr>
        <p:spPr>
          <a:xfrm>
            <a:off x="5159899" y="3501317"/>
            <a:ext cx="4106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V4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57FA4-CBDC-AD8D-427E-C302FBED1336}"/>
              </a:ext>
            </a:extLst>
          </p:cNvPr>
          <p:cNvSpPr txBox="1"/>
          <p:nvPr/>
        </p:nvSpPr>
        <p:spPr>
          <a:xfrm>
            <a:off x="11119094" y="3501317"/>
            <a:ext cx="41069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V5</a:t>
            </a:r>
          </a:p>
        </p:txBody>
      </p:sp>
    </p:spTree>
    <p:extLst>
      <p:ext uri="{BB962C8B-B14F-4D97-AF65-F5344CB8AC3E}">
        <p14:creationId xmlns:p14="http://schemas.microsoft.com/office/powerpoint/2010/main" val="382021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454A2-C456-C0D0-6828-2541F19C7E4C}"/>
              </a:ext>
            </a:extLst>
          </p:cNvPr>
          <p:cNvGrpSpPr/>
          <p:nvPr/>
        </p:nvGrpSpPr>
        <p:grpSpPr>
          <a:xfrm>
            <a:off x="794033" y="197029"/>
            <a:ext cx="4723916" cy="2880000"/>
            <a:chOff x="794033" y="197029"/>
            <a:chExt cx="4723916" cy="288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B8BCBF-C790-A898-306E-26C82CCEE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033" y="197029"/>
              <a:ext cx="4723916" cy="288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11BB91-4F40-7119-8687-B02004C70B81}"/>
                </a:ext>
              </a:extLst>
            </p:cNvPr>
            <p:cNvSpPr txBox="1"/>
            <p:nvPr/>
          </p:nvSpPr>
          <p:spPr>
            <a:xfrm>
              <a:off x="5037591" y="265638"/>
              <a:ext cx="410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002060"/>
                  </a:solidFill>
                </a:rPr>
                <a:t>V6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D772C0-F803-F8DB-CCDA-DED25AAACB66}"/>
              </a:ext>
            </a:extLst>
          </p:cNvPr>
          <p:cNvGrpSpPr/>
          <p:nvPr/>
        </p:nvGrpSpPr>
        <p:grpSpPr>
          <a:xfrm>
            <a:off x="6569596" y="197029"/>
            <a:ext cx="4828371" cy="2880000"/>
            <a:chOff x="6569596" y="197029"/>
            <a:chExt cx="4828371" cy="288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7752C3-49FE-D75D-494A-E70790C89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596" y="197029"/>
              <a:ext cx="4828371" cy="2880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C3D0C8-CC18-A643-DAF1-F2E42BF005C1}"/>
                </a:ext>
              </a:extLst>
            </p:cNvPr>
            <p:cNvSpPr txBox="1"/>
            <p:nvPr/>
          </p:nvSpPr>
          <p:spPr>
            <a:xfrm>
              <a:off x="10941010" y="265638"/>
              <a:ext cx="410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002060"/>
                  </a:solidFill>
                </a:rPr>
                <a:t>V7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E62AAF-BA75-18DC-E89C-79138D745E70}"/>
              </a:ext>
            </a:extLst>
          </p:cNvPr>
          <p:cNvGrpSpPr/>
          <p:nvPr/>
        </p:nvGrpSpPr>
        <p:grpSpPr>
          <a:xfrm>
            <a:off x="792751" y="3543085"/>
            <a:ext cx="4762205" cy="2880000"/>
            <a:chOff x="792751" y="3543085"/>
            <a:chExt cx="4762205" cy="288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003868-EFAC-F1B6-80DE-DB60C7E80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751" y="3543085"/>
              <a:ext cx="4762205" cy="288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B8A72A-7FCE-B692-7767-9DE67FA797FD}"/>
                </a:ext>
              </a:extLst>
            </p:cNvPr>
            <p:cNvSpPr txBox="1"/>
            <p:nvPr/>
          </p:nvSpPr>
          <p:spPr>
            <a:xfrm>
              <a:off x="5107259" y="3586405"/>
              <a:ext cx="410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002060"/>
                  </a:solidFill>
                </a:rPr>
                <a:t>V8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5AE4ED-D869-29D1-A85D-5E9D75E5A2E7}"/>
              </a:ext>
            </a:extLst>
          </p:cNvPr>
          <p:cNvGrpSpPr/>
          <p:nvPr/>
        </p:nvGrpSpPr>
        <p:grpSpPr>
          <a:xfrm>
            <a:off x="6569595" y="3429000"/>
            <a:ext cx="4762204" cy="3245285"/>
            <a:chOff x="6569595" y="3429000"/>
            <a:chExt cx="4762204" cy="32452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B9070D-B195-9B02-CEAE-79E45A0C0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595" y="3429000"/>
              <a:ext cx="4762204" cy="32452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5DBD2E-4934-27A0-BC5D-35D5A750BAB5}"/>
                </a:ext>
              </a:extLst>
            </p:cNvPr>
            <p:cNvSpPr txBox="1"/>
            <p:nvPr/>
          </p:nvSpPr>
          <p:spPr>
            <a:xfrm>
              <a:off x="10850895" y="3470892"/>
              <a:ext cx="4106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GB" sz="1600" b="1" dirty="0">
                  <a:solidFill>
                    <a:srgbClr val="002060"/>
                  </a:solidFill>
                </a:rPr>
                <a:t>V9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999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BD4D6-74A3-CCBC-CB0E-6C5B2401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16" y="0"/>
            <a:ext cx="111547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4618E4-A5A9-54C5-475A-03F3F7E07405}"/>
              </a:ext>
            </a:extLst>
          </p:cNvPr>
          <p:cNvSpPr txBox="1"/>
          <p:nvPr/>
        </p:nvSpPr>
        <p:spPr>
          <a:xfrm>
            <a:off x="11008148" y="215163"/>
            <a:ext cx="51488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V10</a:t>
            </a:r>
          </a:p>
        </p:txBody>
      </p:sp>
    </p:spTree>
    <p:extLst>
      <p:ext uri="{BB962C8B-B14F-4D97-AF65-F5344CB8AC3E}">
        <p14:creationId xmlns:p14="http://schemas.microsoft.com/office/powerpoint/2010/main" val="2297890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75B88-93E5-FA61-D867-D0088E7C6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3" y="0"/>
            <a:ext cx="113261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E1C4E-CB7E-D91B-BCC7-CEA45C2414EC}"/>
              </a:ext>
            </a:extLst>
          </p:cNvPr>
          <p:cNvSpPr txBox="1"/>
          <p:nvPr/>
        </p:nvSpPr>
        <p:spPr>
          <a:xfrm>
            <a:off x="11182874" y="186042"/>
            <a:ext cx="4138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180136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60A7E-4186-DD78-65F7-6068BA55E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5" y="228598"/>
            <a:ext cx="5179383" cy="314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E7E75A-DD6E-F25E-498E-1FA3EF3EF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181"/>
            <a:ext cx="5195035" cy="3142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862BAE-1DCF-FE16-6D5E-4BCF1E3B4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5" y="3541118"/>
            <a:ext cx="5143068" cy="3088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14A15-9C75-2CAC-DA92-5798D2CB4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32" y="3599356"/>
            <a:ext cx="5200884" cy="30824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26D724-CC58-D350-6D34-69B2A036F93F}"/>
              </a:ext>
            </a:extLst>
          </p:cNvPr>
          <p:cNvSpPr txBox="1"/>
          <p:nvPr/>
        </p:nvSpPr>
        <p:spPr>
          <a:xfrm>
            <a:off x="4962624" y="331647"/>
            <a:ext cx="4138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BA945-03D5-C0C8-D4F4-FEC7417CDC52}"/>
              </a:ext>
            </a:extLst>
          </p:cNvPr>
          <p:cNvSpPr txBox="1"/>
          <p:nvPr/>
        </p:nvSpPr>
        <p:spPr>
          <a:xfrm>
            <a:off x="10778908" y="228598"/>
            <a:ext cx="4480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F65DA7-7F51-2DD9-46E6-460E8B3BA6D6}"/>
              </a:ext>
            </a:extLst>
          </p:cNvPr>
          <p:cNvSpPr txBox="1"/>
          <p:nvPr/>
        </p:nvSpPr>
        <p:spPr>
          <a:xfrm>
            <a:off x="4962624" y="3661262"/>
            <a:ext cx="4138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8DCC7F-5E49-C85D-A5C5-C74102BEF19E}"/>
              </a:ext>
            </a:extLst>
          </p:cNvPr>
          <p:cNvSpPr txBox="1"/>
          <p:nvPr/>
        </p:nvSpPr>
        <p:spPr>
          <a:xfrm>
            <a:off x="10778908" y="3661262"/>
            <a:ext cx="4480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A5</a:t>
            </a:r>
          </a:p>
        </p:txBody>
      </p:sp>
    </p:spTree>
    <p:extLst>
      <p:ext uri="{BB962C8B-B14F-4D97-AF65-F5344CB8AC3E}">
        <p14:creationId xmlns:p14="http://schemas.microsoft.com/office/powerpoint/2010/main" val="1325561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40F60-5369-1D6C-ADD9-84BBE6976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3" y="95438"/>
            <a:ext cx="5272594" cy="3107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42766-5A0A-77FB-C9C9-40DE5CB30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92" y="121191"/>
            <a:ext cx="5367435" cy="3196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54562-AB54-315D-EA50-53C38084C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0" y="3608756"/>
            <a:ext cx="5315655" cy="3162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22D4C-B866-9B9D-6C46-2F93828EA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82" y="3574585"/>
            <a:ext cx="5231456" cy="3162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01F67C-44AF-108F-E2DE-7BC3CC3D72DF}"/>
              </a:ext>
            </a:extLst>
          </p:cNvPr>
          <p:cNvSpPr txBox="1"/>
          <p:nvPr/>
        </p:nvSpPr>
        <p:spPr>
          <a:xfrm>
            <a:off x="5269593" y="224240"/>
            <a:ext cx="4138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61F50-3CDA-DC52-AA1F-E6038773B978}"/>
              </a:ext>
            </a:extLst>
          </p:cNvPr>
          <p:cNvSpPr txBox="1"/>
          <p:nvPr/>
        </p:nvSpPr>
        <p:spPr>
          <a:xfrm>
            <a:off x="11085877" y="121191"/>
            <a:ext cx="4480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3F4A41-3247-AF85-305B-1C62F840CBD2}"/>
              </a:ext>
            </a:extLst>
          </p:cNvPr>
          <p:cNvSpPr txBox="1"/>
          <p:nvPr/>
        </p:nvSpPr>
        <p:spPr>
          <a:xfrm>
            <a:off x="5269593" y="3553855"/>
            <a:ext cx="4138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4F29A-0525-76F1-BA13-7F151F8C716F}"/>
              </a:ext>
            </a:extLst>
          </p:cNvPr>
          <p:cNvSpPr txBox="1"/>
          <p:nvPr/>
        </p:nvSpPr>
        <p:spPr>
          <a:xfrm>
            <a:off x="11085877" y="3553855"/>
            <a:ext cx="4480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A9</a:t>
            </a:r>
          </a:p>
        </p:txBody>
      </p:sp>
    </p:spTree>
    <p:extLst>
      <p:ext uri="{BB962C8B-B14F-4D97-AF65-F5344CB8AC3E}">
        <p14:creationId xmlns:p14="http://schemas.microsoft.com/office/powerpoint/2010/main" val="4247346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8" name="Summary Zoom 7">
                <a:extLst>
                  <a:ext uri="{FF2B5EF4-FFF2-40B4-BE49-F238E27FC236}">
                    <a16:creationId xmlns:a16="http://schemas.microsoft.com/office/drawing/2014/main" id="{A8E10B8F-FB28-583A-BAD7-842CACB75A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0076738"/>
                  </p:ext>
                </p:extLst>
              </p:nvPr>
            </p:nvGraphicFramePr>
            <p:xfrm>
              <a:off x="195943" y="123371"/>
              <a:ext cx="11684921" cy="6052457"/>
            </p:xfrm>
            <a:graphic>
              <a:graphicData uri="http://schemas.microsoft.com/office/powerpoint/2016/summaryzoom">
                <psuz:summaryZm>
                  <psuz:summaryZmObj sectionId="{0C14D5F5-BF68-4B5A-8FCB-7AA7CB0460CB}">
                    <psuz:zmPr id="{9245D1D9-FA77-4F8C-B17E-6BBEAF961DCA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09710" y="211837"/>
                          <a:ext cx="4841964" cy="272360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1231ECA5-6213-4902-95A2-0D50D5FDEDCA}">
                    <psuz:zmPr id="{842E6B9B-E0E3-4317-985F-6A86C16E1CB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933248" y="211837"/>
                          <a:ext cx="4841964" cy="272360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2C907904-93C6-4123-8239-BC77EA099695}">
                    <psuz:zmPr id="{2A0CB175-49DA-4153-ABC6-1943ECA75016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09710" y="3117016"/>
                          <a:ext cx="4841964" cy="272360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summaryZmObj sectionId="{690AFE5B-9A20-4746-837D-96EFB3DC3AAF}">
                    <psuz:zmPr id="{1677330E-63BE-4312-B500-0FDE44E14134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933248" y="3117016"/>
                          <a:ext cx="4841964" cy="272360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8" name="Summary Zoom 7">
                <a:extLst>
                  <a:ext uri="{FF2B5EF4-FFF2-40B4-BE49-F238E27FC236}">
                    <a16:creationId xmlns:a16="http://schemas.microsoft.com/office/drawing/2014/main" id="{A8E10B8F-FB28-583A-BAD7-842CACB75A6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95943" y="123371"/>
                <a:ext cx="11684921" cy="6052457"/>
                <a:chOff x="195943" y="123371"/>
                <a:chExt cx="11684921" cy="6052457"/>
              </a:xfrm>
            </p:grpSpPr>
            <p:pic>
              <p:nvPicPr>
                <p:cNvPr id="2" name="Picture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105653" y="335208"/>
                  <a:ext cx="4841964" cy="2723605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3" name="Picture 3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29191" y="335208"/>
                  <a:ext cx="4841964" cy="2723605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4" name="Picture 4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05653" y="3240387"/>
                  <a:ext cx="4841964" cy="2723605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  <p:pic>
              <p:nvPicPr>
                <p:cNvPr id="5" name="Picture 5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129191" y="3240387"/>
                  <a:ext cx="4841964" cy="2723605"/>
                </a:xfrm>
                <a:prstGeom prst="rect">
                  <a:avLst/>
                </a:prstGeom>
                <a:ln>
                  <a:solidFill>
                    <a:schemeClr val="accent1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1249046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C77DC-0D6E-E672-55E1-B56DF32A2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65" y="208215"/>
            <a:ext cx="10518070" cy="64415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A65961-03DA-EAC4-CF4C-D29C48945AE4}"/>
              </a:ext>
            </a:extLst>
          </p:cNvPr>
          <p:cNvSpPr txBox="1"/>
          <p:nvPr/>
        </p:nvSpPr>
        <p:spPr>
          <a:xfrm>
            <a:off x="10788842" y="307566"/>
            <a:ext cx="6382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>
                <a:solidFill>
                  <a:srgbClr val="002060"/>
                </a:solidFill>
              </a:rPr>
              <a:t>A10</a:t>
            </a:r>
          </a:p>
        </p:txBody>
      </p:sp>
    </p:spTree>
    <p:extLst>
      <p:ext uri="{BB962C8B-B14F-4D97-AF65-F5344CB8AC3E}">
        <p14:creationId xmlns:p14="http://schemas.microsoft.com/office/powerpoint/2010/main" val="3835576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ADA4CC-2603-7911-2575-3BA763200204}"/>
              </a:ext>
            </a:extLst>
          </p:cNvPr>
          <p:cNvSpPr txBox="1"/>
          <p:nvPr/>
        </p:nvSpPr>
        <p:spPr>
          <a:xfrm flipH="1">
            <a:off x="2946171" y="151429"/>
            <a:ext cx="6826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5400" b="1" u="sng" dirty="0">
                <a:solidFill>
                  <a:srgbClr val="002060"/>
                </a:solidFill>
              </a:rPr>
              <a:t>The focus of the lesson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0016A-ACA3-8C35-2DC0-8D2320E53FCD}"/>
              </a:ext>
            </a:extLst>
          </p:cNvPr>
          <p:cNvSpPr txBox="1"/>
          <p:nvPr/>
        </p:nvSpPr>
        <p:spPr>
          <a:xfrm>
            <a:off x="390222" y="1122214"/>
            <a:ext cx="9912794" cy="553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lang="en-GB" sz="4000" dirty="0">
                <a:solidFill>
                  <a:srgbClr val="002060"/>
                </a:solidFill>
              </a:rPr>
              <a:t>Concrete </a:t>
            </a:r>
            <a:r>
              <a:rPr lang="en-GB" sz="4000" dirty="0">
                <a:solidFill>
                  <a:srgbClr val="002060"/>
                </a:solidFill>
                <a:sym typeface="Wingdings" panose="05000000000000000000" pitchFamily="2" charset="2"/>
              </a:rPr>
              <a:t>          Pictorial            Abstract</a:t>
            </a: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endParaRPr lang="en-GB" sz="4000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endParaRPr lang="en-GB" sz="4000" dirty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lang="en-GB" sz="4000" dirty="0">
                <a:solidFill>
                  <a:srgbClr val="002060"/>
                </a:solidFill>
                <a:sym typeface="Wingdings" panose="05000000000000000000" pitchFamily="2" charset="2"/>
              </a:rPr>
              <a:t>Understand distance time graph</a:t>
            </a: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lang="en-GB" sz="4000" dirty="0">
                <a:solidFill>
                  <a:srgbClr val="002060"/>
                </a:solidFill>
                <a:sym typeface="Wingdings" panose="05000000000000000000" pitchFamily="2" charset="2"/>
              </a:rPr>
              <a:t>Address misconception (Return Journey)</a:t>
            </a:r>
          </a:p>
          <a:p>
            <a:pPr marL="571500" indent="-571500" algn="l">
              <a:lnSpc>
                <a:spcPct val="150000"/>
              </a:lnSpc>
              <a:buFontTx/>
              <a:buChar char="-"/>
            </a:pPr>
            <a:r>
              <a:rPr lang="en-GB" sz="4000" dirty="0">
                <a:solidFill>
                  <a:srgbClr val="002060"/>
                </a:solidFill>
                <a:sym typeface="Wingdings" panose="05000000000000000000" pitchFamily="2" charset="2"/>
              </a:rPr>
              <a:t>Predict a graph/ describe a graph </a:t>
            </a:r>
            <a:endParaRPr lang="en-GB" sz="40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F40A1-7B02-3CDC-2759-72D54E61D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30" y="2238496"/>
            <a:ext cx="3321653" cy="1266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44FF0F-908E-8449-B848-A309D5ECC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727" y="2046911"/>
            <a:ext cx="2582173" cy="1750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841FC5-1E80-25C8-45C0-6FAD189AE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645" y="2046911"/>
            <a:ext cx="3610787" cy="175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42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DF82E-F100-7E17-F9FF-3973DF78D38A}"/>
              </a:ext>
            </a:extLst>
          </p:cNvPr>
          <p:cNvSpPr txBox="1"/>
          <p:nvPr/>
        </p:nvSpPr>
        <p:spPr>
          <a:xfrm flipH="1">
            <a:off x="2503532" y="873630"/>
            <a:ext cx="68268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u="sng" dirty="0">
                <a:solidFill>
                  <a:srgbClr val="002060"/>
                </a:solidFill>
              </a:rPr>
              <a:t>Impact of the lesson</a:t>
            </a:r>
          </a:p>
          <a:p>
            <a:pPr algn="ctr"/>
            <a:endParaRPr lang="en-GB" sz="5400" b="1" u="sng" dirty="0">
              <a:solidFill>
                <a:srgbClr val="002060"/>
              </a:solidFill>
            </a:endParaRPr>
          </a:p>
          <a:p>
            <a:pPr algn="ctr"/>
            <a:r>
              <a:rPr lang="en-GB" sz="5400" b="1" u="sng" dirty="0">
                <a:solidFill>
                  <a:srgbClr val="002060"/>
                </a:solidFill>
              </a:rPr>
              <a:t>Reflection</a:t>
            </a:r>
          </a:p>
          <a:p>
            <a:pPr algn="ctr"/>
            <a:endParaRPr lang="en-GB" sz="5400" b="1" u="sng" dirty="0">
              <a:solidFill>
                <a:srgbClr val="002060"/>
              </a:solidFill>
            </a:endParaRPr>
          </a:p>
          <a:p>
            <a:pPr algn="ctr"/>
            <a:r>
              <a:rPr lang="en-GB" sz="5400" b="1" u="sng" dirty="0">
                <a:solidFill>
                  <a:srgbClr val="002060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62015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C8CE2-3333-2496-837F-B4978E60B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827"/>
            <a:ext cx="12049527" cy="59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30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4B638C-2D8A-F46D-E19D-6F0EAE6F95D6}"/>
              </a:ext>
            </a:extLst>
          </p:cNvPr>
          <p:cNvSpPr txBox="1"/>
          <p:nvPr/>
        </p:nvSpPr>
        <p:spPr>
          <a:xfrm>
            <a:off x="459001" y="99011"/>
            <a:ext cx="61066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u="sng" dirty="0">
                <a:solidFill>
                  <a:srgbClr val="002060"/>
                </a:solidFill>
              </a:rPr>
              <a:t>Representation – Visual aid </a:t>
            </a:r>
          </a:p>
        </p:txBody>
      </p:sp>
      <p:pic>
        <p:nvPicPr>
          <p:cNvPr id="3" name="Comparison Symbols">
            <a:hlinkClick r:id="" action="ppaction://media"/>
            <a:extLst>
              <a:ext uri="{FF2B5EF4-FFF2-40B4-BE49-F238E27FC236}">
                <a16:creationId xmlns:a16="http://schemas.microsoft.com/office/drawing/2014/main" id="{CC12C94C-6C08-1847-562F-3F96B839AF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192" y="862505"/>
            <a:ext cx="5245282" cy="2950521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2E88C826-834D-9750-CD8E-EE1F899346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517801"/>
                  </p:ext>
                </p:extLst>
              </p:nvPr>
            </p:nvGraphicFramePr>
            <p:xfrm>
              <a:off x="6159468" y="862505"/>
              <a:ext cx="5394373" cy="3034335"/>
            </p:xfrm>
            <a:graphic>
              <a:graphicData uri="http://schemas.microsoft.com/office/powerpoint/2016/slidezoom">
                <pslz:sldZm>
                  <pslz:sldZmObj sldId="283" cId="1662613765">
                    <pslz:zmPr id="{D17D9DCC-822A-49CA-AD53-D5AC083D317E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394373" cy="3034335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E88C826-834D-9750-CD8E-EE1F89934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9468" y="862505"/>
                <a:ext cx="5394373" cy="3034335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Slide Zoom 12">
                <a:extLst>
                  <a:ext uri="{FF2B5EF4-FFF2-40B4-BE49-F238E27FC236}">
                    <a16:creationId xmlns:a16="http://schemas.microsoft.com/office/drawing/2014/main" id="{AD50C8CE-8948-5603-0929-B2FBAC1B24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963941"/>
                  </p:ext>
                </p:extLst>
              </p:nvPr>
            </p:nvGraphicFramePr>
            <p:xfrm>
              <a:off x="576500" y="4056139"/>
              <a:ext cx="4563963" cy="2567229"/>
            </p:xfrm>
            <a:graphic>
              <a:graphicData uri="http://schemas.microsoft.com/office/powerpoint/2016/slidezoom">
                <pslz:sldZm>
                  <pslz:sldZmObj sldId="1441" cId="3773586745">
                    <pslz:zmPr id="{8C57010B-F5D7-4A76-818D-EFAEDC08DD42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63963" cy="2567229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Slide Zoom 1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AD50C8CE-8948-5603-0929-B2FBAC1B24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6500" y="4056139"/>
                <a:ext cx="4563963" cy="256722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E49C2A52-B183-A92B-1AB1-52118B7B72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2169899"/>
                  </p:ext>
                </p:extLst>
              </p:nvPr>
            </p:nvGraphicFramePr>
            <p:xfrm>
              <a:off x="6200236" y="4056139"/>
              <a:ext cx="4720145" cy="2655082"/>
            </p:xfrm>
            <a:graphic>
              <a:graphicData uri="http://schemas.microsoft.com/office/powerpoint/2016/slidezoom">
                <pslz:sldZm>
                  <pslz:sldZmObj sldId="1504" cId="82269209">
                    <pslz:zmPr id="{9B99B261-FDFE-4575-BE34-9D60CD6159FC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720145" cy="2655082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49C2A52-B183-A92B-1AB1-52118B7B72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00236" y="4056139"/>
                <a:ext cx="4720145" cy="2655082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00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1808850" y="2082215"/>
            <a:ext cx="8398670" cy="1244204"/>
            <a:chOff x="-1112" y="436"/>
            <a:chExt cx="7054" cy="1045"/>
          </a:xfrm>
        </p:grpSpPr>
        <p:grpSp>
          <p:nvGrpSpPr>
            <p:cNvPr id="27651" name="Group 3"/>
            <p:cNvGrpSpPr>
              <a:grpSpLocks/>
            </p:cNvGrpSpPr>
            <p:nvPr/>
          </p:nvGrpSpPr>
          <p:grpSpPr bwMode="auto">
            <a:xfrm>
              <a:off x="0" y="436"/>
              <a:ext cx="5942" cy="1045"/>
              <a:chOff x="0" y="436"/>
              <a:chExt cx="5942" cy="1045"/>
            </a:xfrm>
          </p:grpSpPr>
          <p:pic>
            <p:nvPicPr>
              <p:cNvPr id="27652" name="Picture 4" descr="my-house-01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60" y="436"/>
                <a:ext cx="1225" cy="1042"/>
              </a:xfrm>
              <a:prstGeom prst="rect">
                <a:avLst/>
              </a:prstGeom>
              <a:noFill/>
              <a:ln/>
              <a:effectLst/>
            </p:spPr>
          </p:pic>
          <p:pic>
            <p:nvPicPr>
              <p:cNvPr id="27653" name="Picture 5" descr="my-house-01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40" y="436"/>
                <a:ext cx="1202" cy="102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27654" name="Picture 6" descr="my-house-01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81" y="436"/>
                <a:ext cx="1225" cy="1042"/>
              </a:xfrm>
              <a:prstGeom prst="rect">
                <a:avLst/>
              </a:prstGeom>
              <a:noFill/>
            </p:spPr>
          </p:pic>
          <p:pic>
            <p:nvPicPr>
              <p:cNvPr id="27655" name="Picture 7" descr="my-house-01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6" y="436"/>
                <a:ext cx="1225" cy="1042"/>
              </a:xfrm>
              <a:prstGeom prst="rect">
                <a:avLst/>
              </a:prstGeom>
              <a:noFill/>
            </p:spPr>
          </p:pic>
          <p:pic>
            <p:nvPicPr>
              <p:cNvPr id="27656" name="Picture 8" descr="my-house-01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458"/>
                <a:ext cx="1202" cy="1023"/>
              </a:xfrm>
              <a:prstGeom prst="rect">
                <a:avLst/>
              </a:prstGeom>
              <a:noFill/>
            </p:spPr>
          </p:pic>
        </p:grpSp>
        <p:pic>
          <p:nvPicPr>
            <p:cNvPr id="27657" name="Picture 9" descr="my-house-01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112" y="452"/>
              <a:ext cx="1202" cy="1023"/>
            </a:xfrm>
            <a:prstGeom prst="rect">
              <a:avLst/>
            </a:prstGeom>
            <a:noFill/>
          </p:spPr>
        </p:pic>
      </p:grpSp>
      <p:grpSp>
        <p:nvGrpSpPr>
          <p:cNvPr id="27658" name="Group 10"/>
          <p:cNvGrpSpPr>
            <a:grpSpLocks/>
          </p:cNvGrpSpPr>
          <p:nvPr/>
        </p:nvGrpSpPr>
        <p:grpSpPr bwMode="auto">
          <a:xfrm>
            <a:off x="2618476" y="3270460"/>
            <a:ext cx="7344966" cy="2591991"/>
            <a:chOff x="-250" y="1389"/>
            <a:chExt cx="6169" cy="2177"/>
          </a:xfrm>
        </p:grpSpPr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-250" y="1389"/>
              <a:ext cx="6123" cy="2177"/>
            </a:xfrm>
            <a:prstGeom prst="rect">
              <a:avLst/>
            </a:prstGeom>
            <a:solidFill>
              <a:schemeClr val="tx2"/>
            </a:solidFill>
            <a:ln w="63500">
              <a:solidFill>
                <a:srgbClr val="C0C0C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  <p:sp>
          <p:nvSpPr>
            <p:cNvPr id="27660" name="Line 12"/>
            <p:cNvSpPr>
              <a:spLocks noChangeShapeType="1"/>
            </p:cNvSpPr>
            <p:nvPr/>
          </p:nvSpPr>
          <p:spPr bwMode="auto">
            <a:xfrm>
              <a:off x="-159" y="2387"/>
              <a:ext cx="6078" cy="0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0000"/>
                </a:solidFill>
              </a:endParaRPr>
            </a:p>
          </p:txBody>
        </p:sp>
      </p:grpSp>
      <p:pic>
        <p:nvPicPr>
          <p:cNvPr id="27662" name="Picture 14" descr="j021295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0" y="2117725"/>
            <a:ext cx="1828800" cy="1150938"/>
          </a:xfrm>
          <a:noFill/>
          <a:ln/>
        </p:spPr>
      </p:pic>
      <p:pic>
        <p:nvPicPr>
          <p:cNvPr id="27661" name="Picture 13" descr="j021295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3270250"/>
            <a:ext cx="1373188" cy="862013"/>
          </a:xfrm>
          <a:noFill/>
          <a:ln/>
        </p:spPr>
      </p:pic>
      <p:pic>
        <p:nvPicPr>
          <p:cNvPr id="27663" name="Picture 15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1219" y="4728977"/>
            <a:ext cx="1403747" cy="882253"/>
          </a:xfrm>
          <a:prstGeom prst="rect">
            <a:avLst/>
          </a:prstGeom>
          <a:noFill/>
        </p:spPr>
      </p:pic>
      <p:pic>
        <p:nvPicPr>
          <p:cNvPr id="27664" name="Picture 16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2641" y="4730167"/>
            <a:ext cx="1404938" cy="883444"/>
          </a:xfrm>
          <a:prstGeom prst="rect">
            <a:avLst/>
          </a:prstGeom>
          <a:noFill/>
        </p:spPr>
      </p:pic>
      <p:pic>
        <p:nvPicPr>
          <p:cNvPr id="27665" name="Picture 17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3144" y="4837322"/>
            <a:ext cx="1403747" cy="882254"/>
          </a:xfrm>
          <a:prstGeom prst="rect">
            <a:avLst/>
          </a:prstGeom>
          <a:noFill/>
        </p:spPr>
      </p:pic>
      <p:pic>
        <p:nvPicPr>
          <p:cNvPr id="27666" name="Picture 18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2680" y="3216882"/>
            <a:ext cx="1372791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19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03648" y="3434768"/>
            <a:ext cx="1458516" cy="916781"/>
          </a:xfrm>
          <a:prstGeom prst="rect">
            <a:avLst/>
          </a:prstGeom>
          <a:noFill/>
        </p:spPr>
      </p:pic>
      <p:pic>
        <p:nvPicPr>
          <p:cNvPr id="27668" name="Picture 20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7873" y="4892092"/>
            <a:ext cx="1404938" cy="883444"/>
          </a:xfrm>
          <a:prstGeom prst="rect">
            <a:avLst/>
          </a:prstGeom>
          <a:noFill/>
        </p:spPr>
      </p:pic>
      <p:pic>
        <p:nvPicPr>
          <p:cNvPr id="27669" name="Picture 21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27498" y="3271653"/>
            <a:ext cx="1458516" cy="916781"/>
          </a:xfrm>
          <a:prstGeom prst="rect">
            <a:avLst/>
          </a:prstGeom>
          <a:noFill/>
        </p:spPr>
      </p:pic>
      <p:pic>
        <p:nvPicPr>
          <p:cNvPr id="27670" name="Picture 22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6721" y="4837322"/>
            <a:ext cx="1403747" cy="882254"/>
          </a:xfrm>
          <a:prstGeom prst="rect">
            <a:avLst/>
          </a:prstGeom>
          <a:noFill/>
        </p:spPr>
      </p:pic>
      <p:pic>
        <p:nvPicPr>
          <p:cNvPr id="27671" name="Picture 23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791" y="4837323"/>
            <a:ext cx="1404938" cy="883444"/>
          </a:xfrm>
          <a:prstGeom prst="rect">
            <a:avLst/>
          </a:prstGeom>
          <a:noFill/>
        </p:spPr>
      </p:pic>
      <p:pic>
        <p:nvPicPr>
          <p:cNvPr id="27672" name="Picture 24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9565" y="3216882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Picture 25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03648" y="3271653"/>
            <a:ext cx="1458516" cy="916781"/>
          </a:xfrm>
          <a:prstGeom prst="rect">
            <a:avLst/>
          </a:prstGeom>
          <a:noFill/>
        </p:spPr>
      </p:pic>
      <p:pic>
        <p:nvPicPr>
          <p:cNvPr id="27674" name="Picture 26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3144" y="4675397"/>
            <a:ext cx="1403747" cy="882254"/>
          </a:xfrm>
          <a:prstGeom prst="rect">
            <a:avLst/>
          </a:prstGeom>
          <a:noFill/>
        </p:spPr>
      </p:pic>
      <p:pic>
        <p:nvPicPr>
          <p:cNvPr id="27675" name="Picture 27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1490" y="4944478"/>
            <a:ext cx="1403747" cy="882254"/>
          </a:xfrm>
          <a:prstGeom prst="rect">
            <a:avLst/>
          </a:prstGeom>
          <a:noFill/>
        </p:spPr>
      </p:pic>
      <p:pic>
        <p:nvPicPr>
          <p:cNvPr id="27676" name="Picture 28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1490" y="4890902"/>
            <a:ext cx="1403747" cy="882253"/>
          </a:xfrm>
          <a:prstGeom prst="rect">
            <a:avLst/>
          </a:prstGeom>
          <a:noFill/>
        </p:spPr>
      </p:pic>
      <p:pic>
        <p:nvPicPr>
          <p:cNvPr id="27677" name="Picture 29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6220" y="4783745"/>
            <a:ext cx="1404938" cy="883444"/>
          </a:xfrm>
          <a:prstGeom prst="rect">
            <a:avLst/>
          </a:prstGeom>
          <a:noFill/>
        </p:spPr>
      </p:pic>
      <p:pic>
        <p:nvPicPr>
          <p:cNvPr id="27678" name="Picture 30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229" y="3379999"/>
            <a:ext cx="1458515" cy="916781"/>
          </a:xfrm>
          <a:prstGeom prst="rect">
            <a:avLst/>
          </a:prstGeom>
          <a:noFill/>
        </p:spPr>
      </p:pic>
      <p:pic>
        <p:nvPicPr>
          <p:cNvPr id="27679" name="Picture 31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2409" y="3054957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0" name="Picture 32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5304" y="3326421"/>
            <a:ext cx="1458515" cy="916781"/>
          </a:xfrm>
          <a:prstGeom prst="rect">
            <a:avLst/>
          </a:prstGeom>
          <a:noFill/>
        </p:spPr>
      </p:pic>
      <p:pic>
        <p:nvPicPr>
          <p:cNvPr id="27681" name="Picture 33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2370" y="4945670"/>
            <a:ext cx="1404938" cy="883444"/>
          </a:xfrm>
          <a:prstGeom prst="rect">
            <a:avLst/>
          </a:prstGeom>
          <a:noFill/>
        </p:spPr>
      </p:pic>
      <p:pic>
        <p:nvPicPr>
          <p:cNvPr id="27682" name="Picture 34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99565" y="4837322"/>
            <a:ext cx="1403747" cy="882254"/>
          </a:xfrm>
          <a:prstGeom prst="rect">
            <a:avLst/>
          </a:prstGeom>
          <a:noFill/>
        </p:spPr>
      </p:pic>
      <p:pic>
        <p:nvPicPr>
          <p:cNvPr id="27683" name="Picture 35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9565" y="3216882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4" name="Picture 36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6220" y="4675398"/>
            <a:ext cx="1404938" cy="883444"/>
          </a:xfrm>
          <a:prstGeom prst="rect">
            <a:avLst/>
          </a:prstGeom>
          <a:noFill/>
        </p:spPr>
      </p:pic>
      <p:pic>
        <p:nvPicPr>
          <p:cNvPr id="27685" name="Picture 37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3379" y="3326421"/>
            <a:ext cx="1458515" cy="916781"/>
          </a:xfrm>
          <a:prstGeom prst="rect">
            <a:avLst/>
          </a:prstGeom>
          <a:noFill/>
        </p:spPr>
      </p:pic>
      <p:pic>
        <p:nvPicPr>
          <p:cNvPr id="27686" name="Picture 38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640" y="3270460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7" name="Picture 39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9565" y="3054957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88" name="Picture 40" descr="yellc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1219" y="4837322"/>
            <a:ext cx="1403747" cy="882254"/>
          </a:xfrm>
          <a:prstGeom prst="rect">
            <a:avLst/>
          </a:prstGeom>
          <a:noFill/>
        </p:spPr>
      </p:pic>
      <p:pic>
        <p:nvPicPr>
          <p:cNvPr id="27689" name="Picture 41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7873" y="4675398"/>
            <a:ext cx="1404938" cy="883444"/>
          </a:xfrm>
          <a:prstGeom prst="rect">
            <a:avLst/>
          </a:prstGeom>
          <a:noFill/>
        </p:spPr>
      </p:pic>
      <p:pic>
        <p:nvPicPr>
          <p:cNvPr id="27690" name="Picture 42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5029" y="3164496"/>
            <a:ext cx="1458516" cy="916781"/>
          </a:xfrm>
          <a:prstGeom prst="rect">
            <a:avLst/>
          </a:prstGeom>
          <a:noFill/>
        </p:spPr>
      </p:pic>
      <p:sp>
        <p:nvSpPr>
          <p:cNvPr id="27692" name="WordArt 44"/>
          <p:cNvSpPr>
            <a:spLocks noChangeArrowheads="1" noChangeShapeType="1" noTextEdit="1"/>
          </p:cNvSpPr>
          <p:nvPr/>
        </p:nvSpPr>
        <p:spPr bwMode="auto">
          <a:xfrm>
            <a:off x="5336675" y="4019363"/>
            <a:ext cx="1822847" cy="860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GAME OVER</a:t>
            </a:r>
          </a:p>
        </p:txBody>
      </p:sp>
      <p:pic>
        <p:nvPicPr>
          <p:cNvPr id="27693" name="Picture 45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7911" y="3054957"/>
            <a:ext cx="1372791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94" name="Picture 46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1454" y="3379999"/>
            <a:ext cx="1458515" cy="916781"/>
          </a:xfrm>
          <a:prstGeom prst="rect">
            <a:avLst/>
          </a:prstGeom>
          <a:noFill/>
        </p:spPr>
      </p:pic>
      <p:pic>
        <p:nvPicPr>
          <p:cNvPr id="27695" name="Picture 47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491" y="4730167"/>
            <a:ext cx="1404938" cy="883444"/>
          </a:xfrm>
          <a:prstGeom prst="rect">
            <a:avLst/>
          </a:prstGeom>
          <a:noFill/>
        </p:spPr>
      </p:pic>
      <p:pic>
        <p:nvPicPr>
          <p:cNvPr id="27696" name="Picture 48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6530" y="3054957"/>
            <a:ext cx="1372791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97" name="Picture 49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0716" y="4945670"/>
            <a:ext cx="1404938" cy="883444"/>
          </a:xfrm>
          <a:prstGeom prst="rect">
            <a:avLst/>
          </a:prstGeom>
          <a:noFill/>
        </p:spPr>
      </p:pic>
      <p:pic>
        <p:nvPicPr>
          <p:cNvPr id="27698" name="Picture 50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4295" y="4783745"/>
            <a:ext cx="1404938" cy="883444"/>
          </a:xfrm>
          <a:prstGeom prst="rect">
            <a:avLst/>
          </a:prstGeom>
          <a:noFill/>
        </p:spPr>
      </p:pic>
      <p:pic>
        <p:nvPicPr>
          <p:cNvPr id="27699" name="Picture 51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1454" y="3434768"/>
            <a:ext cx="1458515" cy="916781"/>
          </a:xfrm>
          <a:prstGeom prst="rect">
            <a:avLst/>
          </a:prstGeom>
          <a:noFill/>
        </p:spPr>
      </p:pic>
      <p:pic>
        <p:nvPicPr>
          <p:cNvPr id="27700" name="Picture 52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7873" y="3488346"/>
            <a:ext cx="1458516" cy="916781"/>
          </a:xfrm>
          <a:prstGeom prst="rect">
            <a:avLst/>
          </a:prstGeom>
          <a:noFill/>
        </p:spPr>
      </p:pic>
      <p:pic>
        <p:nvPicPr>
          <p:cNvPr id="27701" name="Picture 53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0910" y="3164496"/>
            <a:ext cx="1458515" cy="916781"/>
          </a:xfrm>
          <a:prstGeom prst="rect">
            <a:avLst/>
          </a:prstGeom>
          <a:noFill/>
        </p:spPr>
      </p:pic>
      <p:pic>
        <p:nvPicPr>
          <p:cNvPr id="27702" name="Picture 54" descr="bluec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5679" y="3218074"/>
            <a:ext cx="1458515" cy="916781"/>
          </a:xfrm>
          <a:prstGeom prst="rect">
            <a:avLst/>
          </a:prstGeom>
          <a:noFill/>
        </p:spPr>
      </p:pic>
      <p:pic>
        <p:nvPicPr>
          <p:cNvPr id="27704" name="Picture 56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7911" y="3108535"/>
            <a:ext cx="1372791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5" name="Picture 57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4334" y="3378807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6" name="Picture 58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2409" y="3216882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7" name="Picture 59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640" y="3108535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8" name="Picture 60" descr="j021295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7640" y="3432385"/>
            <a:ext cx="137279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709" name="Picture 61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6220" y="4783745"/>
            <a:ext cx="1404938" cy="883444"/>
          </a:xfrm>
          <a:prstGeom prst="rect">
            <a:avLst/>
          </a:prstGeom>
          <a:noFill/>
        </p:spPr>
      </p:pic>
      <p:pic>
        <p:nvPicPr>
          <p:cNvPr id="27710" name="Picture 62" descr="redc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8145" y="4675398"/>
            <a:ext cx="1404938" cy="88344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8850" y="809948"/>
            <a:ext cx="868145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27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7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7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27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7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7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0"/>
                            </p:stCondLst>
                            <p:childTnLst>
                              <p:par>
                                <p:cTn id="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500"/>
                            </p:stCondLst>
                            <p:childTnLst>
                              <p:par>
                                <p:cTn id="9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7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0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27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1500"/>
                            </p:stCondLst>
                            <p:childTnLst>
                              <p:par>
                                <p:cTn id="1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7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4500"/>
                            </p:stCondLst>
                            <p:childTnLst>
                              <p:par>
                                <p:cTn id="1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8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6000"/>
                            </p:stCondLst>
                            <p:childTnLst>
                              <p:par>
                                <p:cTn id="1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6500"/>
                            </p:stCondLst>
                            <p:childTnLst>
                              <p:par>
                                <p:cTn id="19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2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20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9000"/>
                            </p:stCondLst>
                            <p:childTnLst>
                              <p:par>
                                <p:cTn id="20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2000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2000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1000"/>
                            </p:stCondLst>
                            <p:childTnLst>
                              <p:par>
                                <p:cTn id="2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1000" fill="hold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2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10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1000" fill="hold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3000"/>
                            </p:stCondLst>
                            <p:childTnLst>
                              <p:par>
                                <p:cTn id="21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27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43500"/>
                            </p:stCondLst>
                            <p:childTnLst>
                              <p:par>
                                <p:cTn id="2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20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2000" fill="hold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45500"/>
                            </p:stCondLst>
                            <p:childTnLst>
                              <p:par>
                                <p:cTn id="22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6" dur="2000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2000"/>
                                        <p:tgtEl>
                                          <p:spTgt spid="27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47500"/>
                            </p:stCondLst>
                            <p:childTnLst>
                              <p:par>
                                <p:cTn id="2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48500"/>
                            </p:stCondLst>
                            <p:childTnLst>
                              <p:par>
                                <p:cTn id="23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000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9500"/>
                            </p:stCondLst>
                            <p:childTnLst>
                              <p:par>
                                <p:cTn id="2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27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2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5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27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1000"/>
                            </p:stCondLst>
                            <p:childTnLst>
                              <p:par>
                                <p:cTn id="2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2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2000" fill="hold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3000"/>
                            </p:stCondLst>
                            <p:childTnLst>
                              <p:par>
                                <p:cTn id="2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1" dur="20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2000"/>
                                        <p:tgtEl>
                                          <p:spTgt spid="27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5000"/>
                            </p:stCondLst>
                            <p:childTnLst>
                              <p:par>
                                <p:cTn id="2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7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1" dur="1000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1000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7000"/>
                            </p:stCondLst>
                            <p:childTnLst>
                              <p:par>
                                <p:cTn id="2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1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10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8000"/>
                            </p:stCondLst>
                            <p:childTnLst>
                              <p:par>
                                <p:cTn id="28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1000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000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59000"/>
                            </p:stCondLst>
                            <p:childTnLst>
                              <p:par>
                                <p:cTn id="28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1000" fill="hold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1000" fill="hold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29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27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9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1000" fill="hold"/>
                                        <p:tgtEl>
                                          <p:spTgt spid="2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1000" fill="hold"/>
                                        <p:tgtEl>
                                          <p:spTgt spid="2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30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27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27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2000"/>
                            </p:stCondLst>
                            <p:childTnLst>
                              <p:par>
                                <p:cTn id="30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2000" fill="hold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2000" fill="hold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64000"/>
                            </p:stCondLst>
                            <p:childTnLst>
                              <p:par>
                                <p:cTn id="31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2000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2000"/>
                                        <p:tgtEl>
                                          <p:spTgt spid="27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66000"/>
                            </p:stCondLst>
                            <p:childTnLst>
                              <p:par>
                                <p:cTn id="3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10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1000" fill="hold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67000"/>
                            </p:stCondLst>
                            <p:childTnLst>
                              <p:par>
                                <p:cTn id="32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1000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1000"/>
                                        <p:tgtEl>
                                          <p:spTgt spid="27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68000"/>
                            </p:stCondLst>
                            <p:childTnLst>
                              <p:par>
                                <p:cTn id="3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7" dur="20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2000" fill="hold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70000"/>
                            </p:stCondLst>
                            <p:childTnLst>
                              <p:par>
                                <p:cTn id="33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2000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2000"/>
                                        <p:tgtEl>
                                          <p:spTgt spid="27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72000"/>
                            </p:stCondLst>
                            <p:childTnLst>
                              <p:par>
                                <p:cTn id="3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10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1000" fill="hold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73000"/>
                            </p:stCondLst>
                            <p:childTnLst>
                              <p:par>
                                <p:cTn id="3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1" dur="500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27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3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2000" fill="hold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2000" fill="hold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75500"/>
                            </p:stCondLst>
                            <p:childTnLst>
                              <p:par>
                                <p:cTn id="35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2000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2000"/>
                                        <p:tgtEl>
                                          <p:spTgt spid="27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77500"/>
                            </p:stCondLst>
                            <p:childTnLst>
                              <p:par>
                                <p:cTn id="3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27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27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78000"/>
                            </p:stCondLst>
                            <p:childTnLst>
                              <p:par>
                                <p:cTn id="3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2" dur="20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3" dur="2000" fill="hold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80000"/>
                            </p:stCondLst>
                            <p:childTnLst>
                              <p:par>
                                <p:cTn id="36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6" dur="2000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2000"/>
                                        <p:tgtEl>
                                          <p:spTgt spid="27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3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2000" fill="hold"/>
                                        <p:tgtEl>
                                          <p:spTgt spid="27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2000" fill="hold"/>
                                        <p:tgtEl>
                                          <p:spTgt spid="27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84000"/>
                            </p:stCondLst>
                            <p:childTnLst>
                              <p:par>
                                <p:cTn id="3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6" dur="2000"/>
                                        <p:tgtEl>
                                          <p:spTgt spid="27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2000"/>
                                        <p:tgtEl>
                                          <p:spTgt spid="27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86000"/>
                            </p:stCondLst>
                            <p:childTnLst>
                              <p:par>
                                <p:cTn id="3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1000" fill="hold"/>
                                        <p:tgtEl>
                                          <p:spTgt spid="2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1000" fill="hold"/>
                                        <p:tgtEl>
                                          <p:spTgt spid="2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87000"/>
                            </p:stCondLst>
                            <p:childTnLst>
                              <p:par>
                                <p:cTn id="38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6" dur="500"/>
                                        <p:tgtEl>
                                          <p:spTgt spid="2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7" dur="500"/>
                                        <p:tgtEl>
                                          <p:spTgt spid="2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87500"/>
                            </p:stCondLst>
                            <p:childTnLst>
                              <p:par>
                                <p:cTn id="39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27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27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88000"/>
                            </p:stCondLst>
                            <p:childTnLst>
                              <p:par>
                                <p:cTn id="39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6" dur="500"/>
                                        <p:tgtEl>
                                          <p:spTgt spid="27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27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88500"/>
                            </p:stCondLst>
                            <p:childTnLst>
                              <p:par>
                                <p:cTn id="4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2000" fill="hold"/>
                                        <p:tgtEl>
                                          <p:spTgt spid="2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3" dur="2000" fill="hold"/>
                                        <p:tgtEl>
                                          <p:spTgt spid="2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40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2000"/>
                                        <p:tgtEl>
                                          <p:spTgt spid="2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2000"/>
                                        <p:tgtEl>
                                          <p:spTgt spid="2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92500"/>
                            </p:stCondLst>
                            <p:childTnLst>
                              <p:par>
                                <p:cTn id="4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2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2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93000"/>
                            </p:stCondLst>
                            <p:childTnLst>
                              <p:par>
                                <p:cTn id="41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6" dur="500"/>
                                        <p:tgtEl>
                                          <p:spTgt spid="2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/>
                                        <p:tgtEl>
                                          <p:spTgt spid="2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93500"/>
                            </p:stCondLst>
                            <p:childTnLst>
                              <p:par>
                                <p:cTn id="4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2" dur="500" fill="hold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3" dur="500" fill="hold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94000"/>
                            </p:stCondLst>
                            <p:childTnLst>
                              <p:par>
                                <p:cTn id="42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7" dur="500"/>
                                        <p:tgtEl>
                                          <p:spTgt spid="27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94500"/>
                            </p:stCondLst>
                            <p:childTnLst>
                              <p:par>
                                <p:cTn id="4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1000" fill="hold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1000" fill="hold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4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2000" fill="hold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2000" fill="hold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97500"/>
                            </p:stCondLst>
                            <p:childTnLst>
                              <p:par>
                                <p:cTn id="44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2000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2" dur="2000"/>
                                        <p:tgtEl>
                                          <p:spTgt spid="27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99500"/>
                            </p:stCondLst>
                            <p:childTnLst>
                              <p:par>
                                <p:cTn id="4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2000" fill="hold"/>
                                        <p:tgtEl>
                                          <p:spTgt spid="27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2000" fill="hold"/>
                                        <p:tgtEl>
                                          <p:spTgt spid="27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101500"/>
                            </p:stCondLst>
                            <p:childTnLst>
                              <p:par>
                                <p:cTn id="45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1" dur="2000"/>
                                        <p:tgtEl>
                                          <p:spTgt spid="27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2" dur="2000"/>
                                        <p:tgtEl>
                                          <p:spTgt spid="27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4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6" dur="500"/>
                                        <p:tgtEl>
                                          <p:spTgt spid="27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500"/>
                                        <p:tgtEl>
                                          <p:spTgt spid="27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04000"/>
                            </p:stCondLst>
                            <p:childTnLst>
                              <p:par>
                                <p:cTn id="46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1" dur="1000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1000"/>
                                        <p:tgtEl>
                                          <p:spTgt spid="27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4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47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2" dur="500"/>
                                        <p:tgtEl>
                                          <p:spTgt spid="2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06000"/>
                            </p:stCondLst>
                            <p:childTnLst>
                              <p:par>
                                <p:cTn id="4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7" dur="500" fill="hold"/>
                                        <p:tgtEl>
                                          <p:spTgt spid="27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8" dur="500" fill="hold"/>
                                        <p:tgtEl>
                                          <p:spTgt spid="27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9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19" y="1166054"/>
            <a:ext cx="8880361" cy="46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64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198" y="2119480"/>
            <a:ext cx="7595938" cy="400513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3962400" y="817563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What is the mode?</a:t>
            </a: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2D78A9A-4C28-411F-AC19-8C17D5534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068" y="257081"/>
            <a:ext cx="1893587" cy="16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11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F88C2-E62D-4A8E-911B-53EE0E91E62F}"/>
              </a:ext>
            </a:extLst>
          </p:cNvPr>
          <p:cNvSpPr txBox="1"/>
          <p:nvPr/>
        </p:nvSpPr>
        <p:spPr>
          <a:xfrm>
            <a:off x="514740" y="666094"/>
            <a:ext cx="5468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50000"/>
                  </a:schemeClr>
                </a:solidFill>
              </a:rPr>
              <a:t>Median from a frequency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6B674-674F-4635-9939-ED3E13022439}"/>
              </a:ext>
            </a:extLst>
          </p:cNvPr>
          <p:cNvSpPr txBox="1"/>
          <p:nvPr/>
        </p:nvSpPr>
        <p:spPr>
          <a:xfrm>
            <a:off x="625283" y="1387936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Here are the ages of a group of students.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02470-DD92-4C92-96E4-02AF312337AE}"/>
              </a:ext>
            </a:extLst>
          </p:cNvPr>
          <p:cNvGrpSpPr/>
          <p:nvPr/>
        </p:nvGrpSpPr>
        <p:grpSpPr>
          <a:xfrm>
            <a:off x="816242" y="5467475"/>
            <a:ext cx="5039841" cy="646331"/>
            <a:chOff x="3592715" y="5495510"/>
            <a:chExt cx="5039841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09D6A-5EBC-4262-95D2-0115263E8424}"/>
                </a:ext>
              </a:extLst>
            </p:cNvPr>
            <p:cNvSpPr txBox="1"/>
            <p:nvPr/>
          </p:nvSpPr>
          <p:spPr>
            <a:xfrm>
              <a:off x="4119279" y="5495510"/>
              <a:ext cx="4513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What is the median?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6FF898-2CFB-4C97-BAC2-81367D29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715" y="5566891"/>
              <a:ext cx="493291" cy="5035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E31485-D004-46F8-AFA0-1F7FEA8C200F}"/>
              </a:ext>
            </a:extLst>
          </p:cNvPr>
          <p:cNvSpPr txBox="1"/>
          <p:nvPr/>
        </p:nvSpPr>
        <p:spPr>
          <a:xfrm>
            <a:off x="8859556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E9E07-310E-4D41-ADB1-F4C2C097E807}"/>
              </a:ext>
            </a:extLst>
          </p:cNvPr>
          <p:cNvSpPr txBox="1"/>
          <p:nvPr/>
        </p:nvSpPr>
        <p:spPr>
          <a:xfrm>
            <a:off x="2208296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42B72-B651-46D6-951E-6A00AA1065F7}"/>
              </a:ext>
            </a:extLst>
          </p:cNvPr>
          <p:cNvSpPr txBox="1"/>
          <p:nvPr/>
        </p:nvSpPr>
        <p:spPr>
          <a:xfrm>
            <a:off x="3039703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AFB-9890-4EAD-9268-ACA88D635065}"/>
              </a:ext>
            </a:extLst>
          </p:cNvPr>
          <p:cNvSpPr txBox="1"/>
          <p:nvPr/>
        </p:nvSpPr>
        <p:spPr>
          <a:xfrm>
            <a:off x="6365331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5651B-E6A5-4242-A049-141B974C60CA}"/>
              </a:ext>
            </a:extLst>
          </p:cNvPr>
          <p:cNvSpPr txBox="1"/>
          <p:nvPr/>
        </p:nvSpPr>
        <p:spPr>
          <a:xfrm>
            <a:off x="7196738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1CA57-9C1F-42C2-9C33-30DED299524E}"/>
              </a:ext>
            </a:extLst>
          </p:cNvPr>
          <p:cNvSpPr txBox="1"/>
          <p:nvPr/>
        </p:nvSpPr>
        <p:spPr>
          <a:xfrm>
            <a:off x="4702517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3A03-010A-42AB-A82A-43441080FC83}"/>
              </a:ext>
            </a:extLst>
          </p:cNvPr>
          <p:cNvSpPr txBox="1"/>
          <p:nvPr/>
        </p:nvSpPr>
        <p:spPr>
          <a:xfrm>
            <a:off x="5533924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F3672-6BB5-4045-A4C0-E3367F9990C0}"/>
              </a:ext>
            </a:extLst>
          </p:cNvPr>
          <p:cNvSpPr txBox="1"/>
          <p:nvPr/>
        </p:nvSpPr>
        <p:spPr>
          <a:xfrm>
            <a:off x="1376889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BEBFC-33AA-4A40-B758-42A9811BB047}"/>
              </a:ext>
            </a:extLst>
          </p:cNvPr>
          <p:cNvSpPr txBox="1"/>
          <p:nvPr/>
        </p:nvSpPr>
        <p:spPr>
          <a:xfrm>
            <a:off x="545482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B04D6-B116-4A1A-8765-5EDAC9EC5AA7}"/>
              </a:ext>
            </a:extLst>
          </p:cNvPr>
          <p:cNvSpPr txBox="1"/>
          <p:nvPr/>
        </p:nvSpPr>
        <p:spPr>
          <a:xfrm>
            <a:off x="3871110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62F5-C331-4A2B-9303-A3C58ED0EA02}"/>
              </a:ext>
            </a:extLst>
          </p:cNvPr>
          <p:cNvSpPr txBox="1"/>
          <p:nvPr/>
        </p:nvSpPr>
        <p:spPr>
          <a:xfrm>
            <a:off x="8028145" y="253000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77358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5" grpId="0"/>
      <p:bldP spid="16" grpId="0"/>
      <p:bldP spid="19" grpId="0"/>
      <p:bldP spid="20" grpId="0"/>
      <p:bldP spid="21" grpId="0"/>
      <p:bldP spid="22" grpId="0"/>
      <p:bldP spid="27" grpId="0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F88C2-E62D-4A8E-911B-53EE0E91E62F}"/>
              </a:ext>
            </a:extLst>
          </p:cNvPr>
          <p:cNvSpPr txBox="1"/>
          <p:nvPr/>
        </p:nvSpPr>
        <p:spPr>
          <a:xfrm>
            <a:off x="514740" y="666094"/>
            <a:ext cx="5468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50000"/>
                  </a:schemeClr>
                </a:solidFill>
              </a:rPr>
              <a:t>Median from a frequency 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02470-DD92-4C92-96E4-02AF312337AE}"/>
              </a:ext>
            </a:extLst>
          </p:cNvPr>
          <p:cNvGrpSpPr/>
          <p:nvPr/>
        </p:nvGrpSpPr>
        <p:grpSpPr>
          <a:xfrm>
            <a:off x="816242" y="5467475"/>
            <a:ext cx="5039841" cy="646331"/>
            <a:chOff x="3592715" y="5495510"/>
            <a:chExt cx="5039841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09D6A-5EBC-4262-95D2-0115263E8424}"/>
                </a:ext>
              </a:extLst>
            </p:cNvPr>
            <p:cNvSpPr txBox="1"/>
            <p:nvPr/>
          </p:nvSpPr>
          <p:spPr>
            <a:xfrm>
              <a:off x="4119279" y="5495510"/>
              <a:ext cx="4513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What is the median?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6FF898-2CFB-4C97-BAC2-81367D29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715" y="5566891"/>
              <a:ext cx="493291" cy="5035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E31485-D004-46F8-AFA0-1F7FEA8C200F}"/>
              </a:ext>
            </a:extLst>
          </p:cNvPr>
          <p:cNvSpPr txBox="1"/>
          <p:nvPr/>
        </p:nvSpPr>
        <p:spPr>
          <a:xfrm>
            <a:off x="2091892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E9E07-310E-4D41-ADB1-F4C2C097E807}"/>
              </a:ext>
            </a:extLst>
          </p:cNvPr>
          <p:cNvSpPr txBox="1"/>
          <p:nvPr/>
        </p:nvSpPr>
        <p:spPr>
          <a:xfrm>
            <a:off x="2880468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42B72-B651-46D6-951E-6A00AA1065F7}"/>
              </a:ext>
            </a:extLst>
          </p:cNvPr>
          <p:cNvSpPr txBox="1"/>
          <p:nvPr/>
        </p:nvSpPr>
        <p:spPr>
          <a:xfrm>
            <a:off x="3669044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AFB-9890-4EAD-9268-ACA88D635065}"/>
              </a:ext>
            </a:extLst>
          </p:cNvPr>
          <p:cNvSpPr txBox="1"/>
          <p:nvPr/>
        </p:nvSpPr>
        <p:spPr>
          <a:xfrm>
            <a:off x="4457620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5651B-E6A5-4242-A049-141B974C60CA}"/>
              </a:ext>
            </a:extLst>
          </p:cNvPr>
          <p:cNvSpPr txBox="1"/>
          <p:nvPr/>
        </p:nvSpPr>
        <p:spPr>
          <a:xfrm>
            <a:off x="6034772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1CA57-9C1F-42C2-9C33-30DED299524E}"/>
              </a:ext>
            </a:extLst>
          </p:cNvPr>
          <p:cNvSpPr txBox="1"/>
          <p:nvPr/>
        </p:nvSpPr>
        <p:spPr>
          <a:xfrm>
            <a:off x="6823348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3A03-010A-42AB-A82A-43441080FC83}"/>
              </a:ext>
            </a:extLst>
          </p:cNvPr>
          <p:cNvSpPr txBox="1"/>
          <p:nvPr/>
        </p:nvSpPr>
        <p:spPr>
          <a:xfrm>
            <a:off x="7611924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F3672-6BB5-4045-A4C0-E3367F9990C0}"/>
              </a:ext>
            </a:extLst>
          </p:cNvPr>
          <p:cNvSpPr txBox="1"/>
          <p:nvPr/>
        </p:nvSpPr>
        <p:spPr>
          <a:xfrm>
            <a:off x="8400495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BEBFC-33AA-4A40-B758-42A9811BB047}"/>
              </a:ext>
            </a:extLst>
          </p:cNvPr>
          <p:cNvSpPr txBox="1"/>
          <p:nvPr/>
        </p:nvSpPr>
        <p:spPr>
          <a:xfrm>
            <a:off x="514740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B04D6-B116-4A1A-8765-5EDAC9EC5AA7}"/>
              </a:ext>
            </a:extLst>
          </p:cNvPr>
          <p:cNvSpPr txBox="1"/>
          <p:nvPr/>
        </p:nvSpPr>
        <p:spPr>
          <a:xfrm>
            <a:off x="1303316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62F5-C331-4A2B-9303-A3C58ED0EA02}"/>
              </a:ext>
            </a:extLst>
          </p:cNvPr>
          <p:cNvSpPr txBox="1"/>
          <p:nvPr/>
        </p:nvSpPr>
        <p:spPr>
          <a:xfrm>
            <a:off x="5246196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C24D5-A3DD-4FFD-AFDA-5077FEAF247C}"/>
              </a:ext>
            </a:extLst>
          </p:cNvPr>
          <p:cNvSpPr txBox="1"/>
          <p:nvPr/>
        </p:nvSpPr>
        <p:spPr>
          <a:xfrm>
            <a:off x="625283" y="1387936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Here are the ages of a group of students.</a:t>
            </a:r>
          </a:p>
        </p:txBody>
      </p:sp>
    </p:spTree>
    <p:extLst>
      <p:ext uri="{BB962C8B-B14F-4D97-AF65-F5344CB8AC3E}">
        <p14:creationId xmlns:p14="http://schemas.microsoft.com/office/powerpoint/2010/main" val="3770708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F022C-2083-130A-477A-7D3720BD5333}"/>
              </a:ext>
            </a:extLst>
          </p:cNvPr>
          <p:cNvSpPr txBox="1"/>
          <p:nvPr/>
        </p:nvSpPr>
        <p:spPr>
          <a:xfrm>
            <a:off x="1275820" y="739674"/>
            <a:ext cx="941552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0" b="1" dirty="0">
                <a:solidFill>
                  <a:srgbClr val="002060"/>
                </a:solidFill>
              </a:rPr>
              <a:t>Teaching for </a:t>
            </a:r>
          </a:p>
          <a:p>
            <a:pPr algn="ctr"/>
            <a:r>
              <a:rPr lang="en-GB" sz="8000" b="1" dirty="0">
                <a:solidFill>
                  <a:srgbClr val="002060"/>
                </a:solidFill>
              </a:rPr>
              <a:t>Mastery Lesson</a:t>
            </a:r>
          </a:p>
          <a:p>
            <a:pPr algn="ctr"/>
            <a:endParaRPr lang="en-GB" sz="8000" b="1" dirty="0">
              <a:solidFill>
                <a:srgbClr val="002060"/>
              </a:solidFill>
            </a:endParaRPr>
          </a:p>
          <a:p>
            <a:pPr algn="ctr"/>
            <a:r>
              <a:rPr lang="en-GB" sz="8000" b="1" u="sng" dirty="0">
                <a:solidFill>
                  <a:srgbClr val="002060"/>
                </a:solidFill>
              </a:rPr>
              <a:t>Distance Time Graphs</a:t>
            </a:r>
          </a:p>
        </p:txBody>
      </p:sp>
    </p:spTree>
    <p:extLst>
      <p:ext uri="{BB962C8B-B14F-4D97-AF65-F5344CB8AC3E}">
        <p14:creationId xmlns:p14="http://schemas.microsoft.com/office/powerpoint/2010/main" val="2478079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F88C2-E62D-4A8E-911B-53EE0E91E62F}"/>
              </a:ext>
            </a:extLst>
          </p:cNvPr>
          <p:cNvSpPr txBox="1"/>
          <p:nvPr/>
        </p:nvSpPr>
        <p:spPr>
          <a:xfrm>
            <a:off x="514740" y="666094"/>
            <a:ext cx="5468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50000"/>
                  </a:schemeClr>
                </a:solidFill>
              </a:rPr>
              <a:t>Median from a frequency 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02470-DD92-4C92-96E4-02AF312337AE}"/>
              </a:ext>
            </a:extLst>
          </p:cNvPr>
          <p:cNvGrpSpPr/>
          <p:nvPr/>
        </p:nvGrpSpPr>
        <p:grpSpPr>
          <a:xfrm>
            <a:off x="816242" y="5467475"/>
            <a:ext cx="5039841" cy="646331"/>
            <a:chOff x="3592715" y="5495510"/>
            <a:chExt cx="5039841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09D6A-5EBC-4262-95D2-0115263E8424}"/>
                </a:ext>
              </a:extLst>
            </p:cNvPr>
            <p:cNvSpPr txBox="1"/>
            <p:nvPr/>
          </p:nvSpPr>
          <p:spPr>
            <a:xfrm>
              <a:off x="4119279" y="5495510"/>
              <a:ext cx="4513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What is the median?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6FF898-2CFB-4C97-BAC2-81367D29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715" y="5566891"/>
              <a:ext cx="493291" cy="5035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E31485-D004-46F8-AFA0-1F7FEA8C200F}"/>
              </a:ext>
            </a:extLst>
          </p:cNvPr>
          <p:cNvSpPr txBox="1"/>
          <p:nvPr/>
        </p:nvSpPr>
        <p:spPr>
          <a:xfrm>
            <a:off x="2091892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E9E07-310E-4D41-ADB1-F4C2C097E807}"/>
              </a:ext>
            </a:extLst>
          </p:cNvPr>
          <p:cNvSpPr txBox="1"/>
          <p:nvPr/>
        </p:nvSpPr>
        <p:spPr>
          <a:xfrm>
            <a:off x="2880468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42B72-B651-46D6-951E-6A00AA1065F7}"/>
              </a:ext>
            </a:extLst>
          </p:cNvPr>
          <p:cNvSpPr txBox="1"/>
          <p:nvPr/>
        </p:nvSpPr>
        <p:spPr>
          <a:xfrm>
            <a:off x="3669044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AFB-9890-4EAD-9268-ACA88D635065}"/>
              </a:ext>
            </a:extLst>
          </p:cNvPr>
          <p:cNvSpPr txBox="1"/>
          <p:nvPr/>
        </p:nvSpPr>
        <p:spPr>
          <a:xfrm>
            <a:off x="4457620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5651B-E6A5-4242-A049-141B974C60CA}"/>
              </a:ext>
            </a:extLst>
          </p:cNvPr>
          <p:cNvSpPr txBox="1"/>
          <p:nvPr/>
        </p:nvSpPr>
        <p:spPr>
          <a:xfrm>
            <a:off x="6034772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1CA57-9C1F-42C2-9C33-30DED299524E}"/>
              </a:ext>
            </a:extLst>
          </p:cNvPr>
          <p:cNvSpPr txBox="1"/>
          <p:nvPr/>
        </p:nvSpPr>
        <p:spPr>
          <a:xfrm>
            <a:off x="6823348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3A03-010A-42AB-A82A-43441080FC83}"/>
              </a:ext>
            </a:extLst>
          </p:cNvPr>
          <p:cNvSpPr txBox="1"/>
          <p:nvPr/>
        </p:nvSpPr>
        <p:spPr>
          <a:xfrm>
            <a:off x="7611924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F3672-6BB5-4045-A4C0-E3367F9990C0}"/>
              </a:ext>
            </a:extLst>
          </p:cNvPr>
          <p:cNvSpPr txBox="1"/>
          <p:nvPr/>
        </p:nvSpPr>
        <p:spPr>
          <a:xfrm>
            <a:off x="8400495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BEBFC-33AA-4A40-B758-42A9811BB047}"/>
              </a:ext>
            </a:extLst>
          </p:cNvPr>
          <p:cNvSpPr txBox="1"/>
          <p:nvPr/>
        </p:nvSpPr>
        <p:spPr>
          <a:xfrm>
            <a:off x="514740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B04D6-B116-4A1A-8765-5EDAC9EC5AA7}"/>
              </a:ext>
            </a:extLst>
          </p:cNvPr>
          <p:cNvSpPr txBox="1"/>
          <p:nvPr/>
        </p:nvSpPr>
        <p:spPr>
          <a:xfrm>
            <a:off x="1303316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62F5-C331-4A2B-9303-A3C58ED0EA02}"/>
              </a:ext>
            </a:extLst>
          </p:cNvPr>
          <p:cNvSpPr txBox="1"/>
          <p:nvPr/>
        </p:nvSpPr>
        <p:spPr>
          <a:xfrm>
            <a:off x="5246196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C24D5-A3DD-4FFD-AFDA-5077FEAF247C}"/>
              </a:ext>
            </a:extLst>
          </p:cNvPr>
          <p:cNvSpPr txBox="1"/>
          <p:nvPr/>
        </p:nvSpPr>
        <p:spPr>
          <a:xfrm>
            <a:off x="625283" y="1387936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Here are the ages of a group of students.</a:t>
            </a:r>
          </a:p>
        </p:txBody>
      </p:sp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429ABAA8-C532-49DE-B511-744F115C4285}"/>
              </a:ext>
            </a:extLst>
          </p:cNvPr>
          <p:cNvGraphicFramePr>
            <a:graphicFrameLocks noGrp="1"/>
          </p:cNvGraphicFramePr>
          <p:nvPr/>
        </p:nvGraphicFramePr>
        <p:xfrm>
          <a:off x="8040915" y="3328424"/>
          <a:ext cx="3137160" cy="271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80">
                  <a:extLst>
                    <a:ext uri="{9D8B030D-6E8A-4147-A177-3AD203B41FA5}">
                      <a16:colId xmlns:a16="http://schemas.microsoft.com/office/drawing/2014/main" val="2444789915"/>
                    </a:ext>
                  </a:extLst>
                </a:gridCol>
                <a:gridCol w="1568580">
                  <a:extLst>
                    <a:ext uri="{9D8B030D-6E8A-4147-A177-3AD203B41FA5}">
                      <a16:colId xmlns:a16="http://schemas.microsoft.com/office/drawing/2014/main" val="3234466438"/>
                    </a:ext>
                  </a:extLst>
                </a:gridCol>
              </a:tblGrid>
              <a:tr h="5428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937490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52267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753113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765558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89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9402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F88C2-E62D-4A8E-911B-53EE0E91E62F}"/>
              </a:ext>
            </a:extLst>
          </p:cNvPr>
          <p:cNvSpPr txBox="1"/>
          <p:nvPr/>
        </p:nvSpPr>
        <p:spPr>
          <a:xfrm>
            <a:off x="514740" y="666094"/>
            <a:ext cx="5468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50000"/>
                  </a:schemeClr>
                </a:solidFill>
              </a:rPr>
              <a:t>Median from a frequency 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02470-DD92-4C92-96E4-02AF312337AE}"/>
              </a:ext>
            </a:extLst>
          </p:cNvPr>
          <p:cNvGrpSpPr/>
          <p:nvPr/>
        </p:nvGrpSpPr>
        <p:grpSpPr>
          <a:xfrm>
            <a:off x="816242" y="5467475"/>
            <a:ext cx="5039841" cy="646331"/>
            <a:chOff x="3592715" y="5495510"/>
            <a:chExt cx="5039841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09D6A-5EBC-4262-95D2-0115263E8424}"/>
                </a:ext>
              </a:extLst>
            </p:cNvPr>
            <p:cNvSpPr txBox="1"/>
            <p:nvPr/>
          </p:nvSpPr>
          <p:spPr>
            <a:xfrm>
              <a:off x="4119279" y="5495510"/>
              <a:ext cx="4513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What is the median?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6FF898-2CFB-4C97-BAC2-81367D29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715" y="5566891"/>
              <a:ext cx="493291" cy="5035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E31485-D004-46F8-AFA0-1F7FEA8C200F}"/>
              </a:ext>
            </a:extLst>
          </p:cNvPr>
          <p:cNvSpPr txBox="1"/>
          <p:nvPr/>
        </p:nvSpPr>
        <p:spPr>
          <a:xfrm>
            <a:off x="4156896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E9E07-310E-4D41-ADB1-F4C2C097E807}"/>
              </a:ext>
            </a:extLst>
          </p:cNvPr>
          <p:cNvSpPr txBox="1"/>
          <p:nvPr/>
        </p:nvSpPr>
        <p:spPr>
          <a:xfrm>
            <a:off x="4945472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42B72-B651-46D6-951E-6A00AA1065F7}"/>
              </a:ext>
            </a:extLst>
          </p:cNvPr>
          <p:cNvSpPr txBox="1"/>
          <p:nvPr/>
        </p:nvSpPr>
        <p:spPr>
          <a:xfrm>
            <a:off x="5734048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AFB-9890-4EAD-9268-ACA88D635065}"/>
              </a:ext>
            </a:extLst>
          </p:cNvPr>
          <p:cNvSpPr txBox="1"/>
          <p:nvPr/>
        </p:nvSpPr>
        <p:spPr>
          <a:xfrm>
            <a:off x="6522624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5651B-E6A5-4242-A049-141B974C60CA}"/>
              </a:ext>
            </a:extLst>
          </p:cNvPr>
          <p:cNvSpPr txBox="1"/>
          <p:nvPr/>
        </p:nvSpPr>
        <p:spPr>
          <a:xfrm>
            <a:off x="4953912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1CA57-9C1F-42C2-9C33-30DED299524E}"/>
              </a:ext>
            </a:extLst>
          </p:cNvPr>
          <p:cNvSpPr txBox="1"/>
          <p:nvPr/>
        </p:nvSpPr>
        <p:spPr>
          <a:xfrm>
            <a:off x="5742488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3A03-010A-42AB-A82A-43441080FC83}"/>
              </a:ext>
            </a:extLst>
          </p:cNvPr>
          <p:cNvSpPr txBox="1"/>
          <p:nvPr/>
        </p:nvSpPr>
        <p:spPr>
          <a:xfrm>
            <a:off x="6531064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F3672-6BB5-4045-A4C0-E3367F9990C0}"/>
              </a:ext>
            </a:extLst>
          </p:cNvPr>
          <p:cNvSpPr txBox="1"/>
          <p:nvPr/>
        </p:nvSpPr>
        <p:spPr>
          <a:xfrm>
            <a:off x="7319635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BEBFC-33AA-4A40-B758-42A9811BB047}"/>
              </a:ext>
            </a:extLst>
          </p:cNvPr>
          <p:cNvSpPr txBox="1"/>
          <p:nvPr/>
        </p:nvSpPr>
        <p:spPr>
          <a:xfrm>
            <a:off x="6522624" y="391407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B04D6-B116-4A1A-8765-5EDAC9EC5AA7}"/>
              </a:ext>
            </a:extLst>
          </p:cNvPr>
          <p:cNvSpPr txBox="1"/>
          <p:nvPr/>
        </p:nvSpPr>
        <p:spPr>
          <a:xfrm>
            <a:off x="7311200" y="391407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62F5-C331-4A2B-9303-A3C58ED0EA02}"/>
              </a:ext>
            </a:extLst>
          </p:cNvPr>
          <p:cNvSpPr txBox="1"/>
          <p:nvPr/>
        </p:nvSpPr>
        <p:spPr>
          <a:xfrm>
            <a:off x="7311200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C24D5-A3DD-4FFD-AFDA-5077FEAF247C}"/>
              </a:ext>
            </a:extLst>
          </p:cNvPr>
          <p:cNvSpPr txBox="1"/>
          <p:nvPr/>
        </p:nvSpPr>
        <p:spPr>
          <a:xfrm>
            <a:off x="625283" y="1387936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Here are the ages of a group of students.</a:t>
            </a:r>
          </a:p>
        </p:txBody>
      </p:sp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429ABAA8-C532-49DE-B511-744F115C4285}"/>
              </a:ext>
            </a:extLst>
          </p:cNvPr>
          <p:cNvGraphicFramePr>
            <a:graphicFrameLocks noGrp="1"/>
          </p:cNvGraphicFramePr>
          <p:nvPr/>
        </p:nvGraphicFramePr>
        <p:xfrm>
          <a:off x="8040915" y="3328424"/>
          <a:ext cx="3137160" cy="2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80">
                  <a:extLst>
                    <a:ext uri="{9D8B030D-6E8A-4147-A177-3AD203B41FA5}">
                      <a16:colId xmlns:a16="http://schemas.microsoft.com/office/drawing/2014/main" val="2444789915"/>
                    </a:ext>
                  </a:extLst>
                </a:gridCol>
                <a:gridCol w="1568580">
                  <a:extLst>
                    <a:ext uri="{9D8B030D-6E8A-4147-A177-3AD203B41FA5}">
                      <a16:colId xmlns:a16="http://schemas.microsoft.com/office/drawing/2014/main" val="3234466438"/>
                    </a:ext>
                  </a:extLst>
                </a:gridCol>
              </a:tblGrid>
              <a:tr h="5428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937490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52267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753113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765558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89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641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429ABAA8-C532-49DE-B511-744F115C4285}"/>
              </a:ext>
            </a:extLst>
          </p:cNvPr>
          <p:cNvGraphicFramePr>
            <a:graphicFrameLocks noGrp="1"/>
          </p:cNvGraphicFramePr>
          <p:nvPr/>
        </p:nvGraphicFramePr>
        <p:xfrm>
          <a:off x="8040915" y="3328424"/>
          <a:ext cx="3137160" cy="2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80">
                  <a:extLst>
                    <a:ext uri="{9D8B030D-6E8A-4147-A177-3AD203B41FA5}">
                      <a16:colId xmlns:a16="http://schemas.microsoft.com/office/drawing/2014/main" val="2444789915"/>
                    </a:ext>
                  </a:extLst>
                </a:gridCol>
                <a:gridCol w="1568580">
                  <a:extLst>
                    <a:ext uri="{9D8B030D-6E8A-4147-A177-3AD203B41FA5}">
                      <a16:colId xmlns:a16="http://schemas.microsoft.com/office/drawing/2014/main" val="3234466438"/>
                    </a:ext>
                  </a:extLst>
                </a:gridCol>
              </a:tblGrid>
              <a:tr h="5428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937490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52267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753113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765558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8906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6FF88C2-E62D-4A8E-911B-53EE0E91E62F}"/>
              </a:ext>
            </a:extLst>
          </p:cNvPr>
          <p:cNvSpPr txBox="1"/>
          <p:nvPr/>
        </p:nvSpPr>
        <p:spPr>
          <a:xfrm>
            <a:off x="514740" y="666094"/>
            <a:ext cx="5468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50000"/>
                  </a:schemeClr>
                </a:solidFill>
              </a:rPr>
              <a:t>Median from a frequency 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02470-DD92-4C92-96E4-02AF312337AE}"/>
              </a:ext>
            </a:extLst>
          </p:cNvPr>
          <p:cNvGrpSpPr/>
          <p:nvPr/>
        </p:nvGrpSpPr>
        <p:grpSpPr>
          <a:xfrm>
            <a:off x="816242" y="5467475"/>
            <a:ext cx="5039841" cy="646331"/>
            <a:chOff x="3592715" y="5495510"/>
            <a:chExt cx="5039841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09D6A-5EBC-4262-95D2-0115263E8424}"/>
                </a:ext>
              </a:extLst>
            </p:cNvPr>
            <p:cNvSpPr txBox="1"/>
            <p:nvPr/>
          </p:nvSpPr>
          <p:spPr>
            <a:xfrm>
              <a:off x="4119279" y="5495510"/>
              <a:ext cx="4513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What is the median?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6FF898-2CFB-4C97-BAC2-81367D29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715" y="5566891"/>
              <a:ext cx="493291" cy="5035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E31485-D004-46F8-AFA0-1F7FEA8C200F}"/>
              </a:ext>
            </a:extLst>
          </p:cNvPr>
          <p:cNvSpPr txBox="1"/>
          <p:nvPr/>
        </p:nvSpPr>
        <p:spPr>
          <a:xfrm>
            <a:off x="8498699" y="445324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E9E07-310E-4D41-ADB1-F4C2C097E807}"/>
              </a:ext>
            </a:extLst>
          </p:cNvPr>
          <p:cNvSpPr txBox="1"/>
          <p:nvPr/>
        </p:nvSpPr>
        <p:spPr>
          <a:xfrm>
            <a:off x="8498699" y="445324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42B72-B651-46D6-951E-6A00AA1065F7}"/>
              </a:ext>
            </a:extLst>
          </p:cNvPr>
          <p:cNvSpPr txBox="1"/>
          <p:nvPr/>
        </p:nvSpPr>
        <p:spPr>
          <a:xfrm>
            <a:off x="8498699" y="445324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AFB-9890-4EAD-9268-ACA88D635065}"/>
              </a:ext>
            </a:extLst>
          </p:cNvPr>
          <p:cNvSpPr txBox="1"/>
          <p:nvPr/>
        </p:nvSpPr>
        <p:spPr>
          <a:xfrm>
            <a:off x="8498699" y="4453244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5651B-E6A5-4242-A049-141B974C60CA}"/>
              </a:ext>
            </a:extLst>
          </p:cNvPr>
          <p:cNvSpPr txBox="1"/>
          <p:nvPr/>
        </p:nvSpPr>
        <p:spPr>
          <a:xfrm>
            <a:off x="8520327" y="503801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1CA57-9C1F-42C2-9C33-30DED299524E}"/>
              </a:ext>
            </a:extLst>
          </p:cNvPr>
          <p:cNvSpPr txBox="1"/>
          <p:nvPr/>
        </p:nvSpPr>
        <p:spPr>
          <a:xfrm>
            <a:off x="8520327" y="503801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3A03-010A-42AB-A82A-43441080FC83}"/>
              </a:ext>
            </a:extLst>
          </p:cNvPr>
          <p:cNvSpPr txBox="1"/>
          <p:nvPr/>
        </p:nvSpPr>
        <p:spPr>
          <a:xfrm>
            <a:off x="8520327" y="503801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F3672-6BB5-4045-A4C0-E3367F9990C0}"/>
              </a:ext>
            </a:extLst>
          </p:cNvPr>
          <p:cNvSpPr txBox="1"/>
          <p:nvPr/>
        </p:nvSpPr>
        <p:spPr>
          <a:xfrm>
            <a:off x="8520327" y="503801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BEBFC-33AA-4A40-B758-42A9811BB047}"/>
              </a:ext>
            </a:extLst>
          </p:cNvPr>
          <p:cNvSpPr txBox="1"/>
          <p:nvPr/>
        </p:nvSpPr>
        <p:spPr>
          <a:xfrm>
            <a:off x="8514920" y="386846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B04D6-B116-4A1A-8765-5EDAC9EC5AA7}"/>
              </a:ext>
            </a:extLst>
          </p:cNvPr>
          <p:cNvSpPr txBox="1"/>
          <p:nvPr/>
        </p:nvSpPr>
        <p:spPr>
          <a:xfrm>
            <a:off x="8520327" y="3868470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62F5-C331-4A2B-9303-A3C58ED0EA02}"/>
              </a:ext>
            </a:extLst>
          </p:cNvPr>
          <p:cNvSpPr txBox="1"/>
          <p:nvPr/>
        </p:nvSpPr>
        <p:spPr>
          <a:xfrm>
            <a:off x="8509513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C24D5-A3DD-4FFD-AFDA-5077FEAF247C}"/>
              </a:ext>
            </a:extLst>
          </p:cNvPr>
          <p:cNvSpPr txBox="1"/>
          <p:nvPr/>
        </p:nvSpPr>
        <p:spPr>
          <a:xfrm>
            <a:off x="625283" y="1387936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Here are the ages of a group of students.</a:t>
            </a:r>
          </a:p>
        </p:txBody>
      </p:sp>
    </p:spTree>
    <p:extLst>
      <p:ext uri="{BB962C8B-B14F-4D97-AF65-F5344CB8AC3E}">
        <p14:creationId xmlns:p14="http://schemas.microsoft.com/office/powerpoint/2010/main" val="2176842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F88C2-E62D-4A8E-911B-53EE0E91E62F}"/>
              </a:ext>
            </a:extLst>
          </p:cNvPr>
          <p:cNvSpPr txBox="1"/>
          <p:nvPr/>
        </p:nvSpPr>
        <p:spPr>
          <a:xfrm>
            <a:off x="514740" y="666094"/>
            <a:ext cx="5468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50000"/>
                  </a:schemeClr>
                </a:solidFill>
              </a:rPr>
              <a:t>Median from a frequency 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02470-DD92-4C92-96E4-02AF312337AE}"/>
              </a:ext>
            </a:extLst>
          </p:cNvPr>
          <p:cNvGrpSpPr/>
          <p:nvPr/>
        </p:nvGrpSpPr>
        <p:grpSpPr>
          <a:xfrm>
            <a:off x="816242" y="5467475"/>
            <a:ext cx="5039841" cy="646331"/>
            <a:chOff x="3592715" y="5495510"/>
            <a:chExt cx="5039841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09D6A-5EBC-4262-95D2-0115263E8424}"/>
                </a:ext>
              </a:extLst>
            </p:cNvPr>
            <p:cNvSpPr txBox="1"/>
            <p:nvPr/>
          </p:nvSpPr>
          <p:spPr>
            <a:xfrm>
              <a:off x="4119279" y="5495510"/>
              <a:ext cx="4513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What is the median?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6FF898-2CFB-4C97-BAC2-81367D29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715" y="5566891"/>
              <a:ext cx="493291" cy="5035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E31485-D004-46F8-AFA0-1F7FEA8C200F}"/>
              </a:ext>
            </a:extLst>
          </p:cNvPr>
          <p:cNvSpPr txBox="1"/>
          <p:nvPr/>
        </p:nvSpPr>
        <p:spPr>
          <a:xfrm>
            <a:off x="4156896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E9E07-310E-4D41-ADB1-F4C2C097E807}"/>
              </a:ext>
            </a:extLst>
          </p:cNvPr>
          <p:cNvSpPr txBox="1"/>
          <p:nvPr/>
        </p:nvSpPr>
        <p:spPr>
          <a:xfrm>
            <a:off x="4945472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42B72-B651-46D6-951E-6A00AA1065F7}"/>
              </a:ext>
            </a:extLst>
          </p:cNvPr>
          <p:cNvSpPr txBox="1"/>
          <p:nvPr/>
        </p:nvSpPr>
        <p:spPr>
          <a:xfrm>
            <a:off x="5734048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AFB-9890-4EAD-9268-ACA88D635065}"/>
              </a:ext>
            </a:extLst>
          </p:cNvPr>
          <p:cNvSpPr txBox="1"/>
          <p:nvPr/>
        </p:nvSpPr>
        <p:spPr>
          <a:xfrm>
            <a:off x="6522624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5651B-E6A5-4242-A049-141B974C60CA}"/>
              </a:ext>
            </a:extLst>
          </p:cNvPr>
          <p:cNvSpPr txBox="1"/>
          <p:nvPr/>
        </p:nvSpPr>
        <p:spPr>
          <a:xfrm>
            <a:off x="4953912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1CA57-9C1F-42C2-9C33-30DED299524E}"/>
              </a:ext>
            </a:extLst>
          </p:cNvPr>
          <p:cNvSpPr txBox="1"/>
          <p:nvPr/>
        </p:nvSpPr>
        <p:spPr>
          <a:xfrm>
            <a:off x="5742488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3A03-010A-42AB-A82A-43441080FC83}"/>
              </a:ext>
            </a:extLst>
          </p:cNvPr>
          <p:cNvSpPr txBox="1"/>
          <p:nvPr/>
        </p:nvSpPr>
        <p:spPr>
          <a:xfrm>
            <a:off x="6531064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F3672-6BB5-4045-A4C0-E3367F9990C0}"/>
              </a:ext>
            </a:extLst>
          </p:cNvPr>
          <p:cNvSpPr txBox="1"/>
          <p:nvPr/>
        </p:nvSpPr>
        <p:spPr>
          <a:xfrm>
            <a:off x="7319635" y="492830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BEBFC-33AA-4A40-B758-42A9811BB047}"/>
              </a:ext>
            </a:extLst>
          </p:cNvPr>
          <p:cNvSpPr txBox="1"/>
          <p:nvPr/>
        </p:nvSpPr>
        <p:spPr>
          <a:xfrm>
            <a:off x="6522624" y="391407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B04D6-B116-4A1A-8765-5EDAC9EC5AA7}"/>
              </a:ext>
            </a:extLst>
          </p:cNvPr>
          <p:cNvSpPr txBox="1"/>
          <p:nvPr/>
        </p:nvSpPr>
        <p:spPr>
          <a:xfrm>
            <a:off x="7311200" y="3914072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62F5-C331-4A2B-9303-A3C58ED0EA02}"/>
              </a:ext>
            </a:extLst>
          </p:cNvPr>
          <p:cNvSpPr txBox="1"/>
          <p:nvPr/>
        </p:nvSpPr>
        <p:spPr>
          <a:xfrm>
            <a:off x="7311200" y="445324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C24D5-A3DD-4FFD-AFDA-5077FEAF247C}"/>
              </a:ext>
            </a:extLst>
          </p:cNvPr>
          <p:cNvSpPr txBox="1"/>
          <p:nvPr/>
        </p:nvSpPr>
        <p:spPr>
          <a:xfrm>
            <a:off x="625283" y="1387936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Here are the ages of a group of students.</a:t>
            </a:r>
          </a:p>
        </p:txBody>
      </p:sp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429ABAA8-C532-49DE-B511-744F115C4285}"/>
              </a:ext>
            </a:extLst>
          </p:cNvPr>
          <p:cNvGraphicFramePr>
            <a:graphicFrameLocks noGrp="1"/>
          </p:cNvGraphicFramePr>
          <p:nvPr/>
        </p:nvGraphicFramePr>
        <p:xfrm>
          <a:off x="8040915" y="3328424"/>
          <a:ext cx="3137160" cy="2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80">
                  <a:extLst>
                    <a:ext uri="{9D8B030D-6E8A-4147-A177-3AD203B41FA5}">
                      <a16:colId xmlns:a16="http://schemas.microsoft.com/office/drawing/2014/main" val="2444789915"/>
                    </a:ext>
                  </a:extLst>
                </a:gridCol>
                <a:gridCol w="1568580">
                  <a:extLst>
                    <a:ext uri="{9D8B030D-6E8A-4147-A177-3AD203B41FA5}">
                      <a16:colId xmlns:a16="http://schemas.microsoft.com/office/drawing/2014/main" val="3234466438"/>
                    </a:ext>
                  </a:extLst>
                </a:gridCol>
              </a:tblGrid>
              <a:tr h="5428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937490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52267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753113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765558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89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411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F88C2-E62D-4A8E-911B-53EE0E91E62F}"/>
              </a:ext>
            </a:extLst>
          </p:cNvPr>
          <p:cNvSpPr txBox="1"/>
          <p:nvPr/>
        </p:nvSpPr>
        <p:spPr>
          <a:xfrm>
            <a:off x="514740" y="666094"/>
            <a:ext cx="5468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>
                <a:solidFill>
                  <a:schemeClr val="accent5">
                    <a:lumMod val="50000"/>
                  </a:schemeClr>
                </a:solidFill>
              </a:rPr>
              <a:t>Median from a frequency 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E02470-DD92-4C92-96E4-02AF312337AE}"/>
              </a:ext>
            </a:extLst>
          </p:cNvPr>
          <p:cNvGrpSpPr/>
          <p:nvPr/>
        </p:nvGrpSpPr>
        <p:grpSpPr>
          <a:xfrm>
            <a:off x="816242" y="5467475"/>
            <a:ext cx="5039841" cy="646331"/>
            <a:chOff x="3592715" y="5495510"/>
            <a:chExt cx="5039841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D09D6A-5EBC-4262-95D2-0115263E8424}"/>
                </a:ext>
              </a:extLst>
            </p:cNvPr>
            <p:cNvSpPr txBox="1"/>
            <p:nvPr/>
          </p:nvSpPr>
          <p:spPr>
            <a:xfrm>
              <a:off x="4119279" y="5495510"/>
              <a:ext cx="45132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/>
                <a:t>What is the median?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6FF898-2CFB-4C97-BAC2-81367D294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715" y="5566891"/>
              <a:ext cx="493291" cy="5035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E31485-D004-46F8-AFA0-1F7FEA8C200F}"/>
              </a:ext>
            </a:extLst>
          </p:cNvPr>
          <p:cNvSpPr txBox="1"/>
          <p:nvPr/>
        </p:nvSpPr>
        <p:spPr>
          <a:xfrm>
            <a:off x="2091892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4E9E07-310E-4D41-ADB1-F4C2C097E807}"/>
              </a:ext>
            </a:extLst>
          </p:cNvPr>
          <p:cNvSpPr txBox="1"/>
          <p:nvPr/>
        </p:nvSpPr>
        <p:spPr>
          <a:xfrm>
            <a:off x="2880468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42B72-B651-46D6-951E-6A00AA1065F7}"/>
              </a:ext>
            </a:extLst>
          </p:cNvPr>
          <p:cNvSpPr txBox="1"/>
          <p:nvPr/>
        </p:nvSpPr>
        <p:spPr>
          <a:xfrm>
            <a:off x="3669044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ABAFB-9890-4EAD-9268-ACA88D635065}"/>
              </a:ext>
            </a:extLst>
          </p:cNvPr>
          <p:cNvSpPr txBox="1"/>
          <p:nvPr/>
        </p:nvSpPr>
        <p:spPr>
          <a:xfrm>
            <a:off x="4457620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05651B-E6A5-4242-A049-141B974C60CA}"/>
              </a:ext>
            </a:extLst>
          </p:cNvPr>
          <p:cNvSpPr txBox="1"/>
          <p:nvPr/>
        </p:nvSpPr>
        <p:spPr>
          <a:xfrm>
            <a:off x="6034772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F1CA57-9C1F-42C2-9C33-30DED299524E}"/>
              </a:ext>
            </a:extLst>
          </p:cNvPr>
          <p:cNvSpPr txBox="1"/>
          <p:nvPr/>
        </p:nvSpPr>
        <p:spPr>
          <a:xfrm>
            <a:off x="6823348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E53A03-010A-42AB-A82A-43441080FC83}"/>
              </a:ext>
            </a:extLst>
          </p:cNvPr>
          <p:cNvSpPr txBox="1"/>
          <p:nvPr/>
        </p:nvSpPr>
        <p:spPr>
          <a:xfrm>
            <a:off x="7611924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F3672-6BB5-4045-A4C0-E3367F9990C0}"/>
              </a:ext>
            </a:extLst>
          </p:cNvPr>
          <p:cNvSpPr txBox="1"/>
          <p:nvPr/>
        </p:nvSpPr>
        <p:spPr>
          <a:xfrm>
            <a:off x="8400495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2BEBFC-33AA-4A40-B758-42A9811BB047}"/>
              </a:ext>
            </a:extLst>
          </p:cNvPr>
          <p:cNvSpPr txBox="1"/>
          <p:nvPr/>
        </p:nvSpPr>
        <p:spPr>
          <a:xfrm>
            <a:off x="514740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8B04D6-B116-4A1A-8765-5EDAC9EC5AA7}"/>
              </a:ext>
            </a:extLst>
          </p:cNvPr>
          <p:cNvSpPr txBox="1"/>
          <p:nvPr/>
        </p:nvSpPr>
        <p:spPr>
          <a:xfrm>
            <a:off x="1303316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50"/>
                </a:solidFill>
              </a:rPr>
              <a:t>14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8F62F5-C331-4A2B-9303-A3C58ED0EA02}"/>
              </a:ext>
            </a:extLst>
          </p:cNvPr>
          <p:cNvSpPr txBox="1"/>
          <p:nvPr/>
        </p:nvSpPr>
        <p:spPr>
          <a:xfrm>
            <a:off x="5246196" y="2449166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2C24D5-A3DD-4FFD-AFDA-5077FEAF247C}"/>
              </a:ext>
            </a:extLst>
          </p:cNvPr>
          <p:cNvSpPr txBox="1"/>
          <p:nvPr/>
        </p:nvSpPr>
        <p:spPr>
          <a:xfrm>
            <a:off x="625283" y="1387936"/>
            <a:ext cx="6981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Here are the ages of a group of students.</a:t>
            </a:r>
          </a:p>
        </p:txBody>
      </p:sp>
      <p:graphicFrame>
        <p:nvGraphicFramePr>
          <p:cNvPr id="24" name="Table 11">
            <a:extLst>
              <a:ext uri="{FF2B5EF4-FFF2-40B4-BE49-F238E27FC236}">
                <a16:creationId xmlns:a16="http://schemas.microsoft.com/office/drawing/2014/main" id="{429ABAA8-C532-49DE-B511-744F115C4285}"/>
              </a:ext>
            </a:extLst>
          </p:cNvPr>
          <p:cNvGraphicFramePr>
            <a:graphicFrameLocks noGrp="1"/>
          </p:cNvGraphicFramePr>
          <p:nvPr/>
        </p:nvGraphicFramePr>
        <p:xfrm>
          <a:off x="8040915" y="3328424"/>
          <a:ext cx="3137160" cy="271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580">
                  <a:extLst>
                    <a:ext uri="{9D8B030D-6E8A-4147-A177-3AD203B41FA5}">
                      <a16:colId xmlns:a16="http://schemas.microsoft.com/office/drawing/2014/main" val="2444789915"/>
                    </a:ext>
                  </a:extLst>
                </a:gridCol>
                <a:gridCol w="1568580">
                  <a:extLst>
                    <a:ext uri="{9D8B030D-6E8A-4147-A177-3AD203B41FA5}">
                      <a16:colId xmlns:a16="http://schemas.microsoft.com/office/drawing/2014/main" val="3234466438"/>
                    </a:ext>
                  </a:extLst>
                </a:gridCol>
              </a:tblGrid>
              <a:tr h="54280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937490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52267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753113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765558"/>
                  </a:ext>
                </a:extLst>
              </a:tr>
              <a:tr h="5428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589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939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0 x 10 Blank Grid Single Colour">
            <a:extLst>
              <a:ext uri="{FF2B5EF4-FFF2-40B4-BE49-F238E27FC236}">
                <a16:creationId xmlns:a16="http://schemas.microsoft.com/office/drawing/2014/main" id="{195D22F2-B8E3-BADD-38FC-9E2024277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8023" r="8168" b="9069"/>
          <a:stretch/>
        </p:blipFill>
        <p:spPr bwMode="auto">
          <a:xfrm>
            <a:off x="1338348" y="556952"/>
            <a:ext cx="5947679" cy="5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AD3BBA-541C-D501-4A76-5AC557C4AEF7}"/>
              </a:ext>
            </a:extLst>
          </p:cNvPr>
          <p:cNvCxnSpPr/>
          <p:nvPr/>
        </p:nvCxnSpPr>
        <p:spPr>
          <a:xfrm flipV="1">
            <a:off x="2053244" y="1246909"/>
            <a:ext cx="507076" cy="54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835919-CA0D-A156-DBBC-2735B1524B95}"/>
                  </a:ext>
                </a:extLst>
              </p:cNvPr>
              <p:cNvSpPr txBox="1"/>
              <p:nvPr/>
            </p:nvSpPr>
            <p:spPr>
              <a:xfrm>
                <a:off x="3200400" y="1015079"/>
                <a:ext cx="920700" cy="780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2835919-CA0D-A156-DBBC-2735B1524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015079"/>
                <a:ext cx="920700" cy="780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272FEC-5C47-F9DD-83D7-6B1B1907269E}"/>
              </a:ext>
            </a:extLst>
          </p:cNvPr>
          <p:cNvCxnSpPr>
            <a:cxnSpLocks/>
          </p:cNvCxnSpPr>
          <p:nvPr/>
        </p:nvCxnSpPr>
        <p:spPr>
          <a:xfrm flipV="1">
            <a:off x="2053244" y="2967644"/>
            <a:ext cx="507076" cy="5029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38D6B-1904-C7B7-AEE6-4895E143A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0 x 10 Blank Grid Single Colour">
            <a:extLst>
              <a:ext uri="{FF2B5EF4-FFF2-40B4-BE49-F238E27FC236}">
                <a16:creationId xmlns:a16="http://schemas.microsoft.com/office/drawing/2014/main" id="{5301D3E0-5EB0-6B47-C76F-C383C6658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8023" r="8168" b="9069"/>
          <a:stretch/>
        </p:blipFill>
        <p:spPr bwMode="auto">
          <a:xfrm>
            <a:off x="1338348" y="556952"/>
            <a:ext cx="5947679" cy="5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3A4035-1D17-2381-743E-70C1A8DD2218}"/>
              </a:ext>
            </a:extLst>
          </p:cNvPr>
          <p:cNvCxnSpPr/>
          <p:nvPr/>
        </p:nvCxnSpPr>
        <p:spPr>
          <a:xfrm flipV="1">
            <a:off x="2053244" y="1246909"/>
            <a:ext cx="507076" cy="54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33B5BD-AFCA-4FC5-932E-EBC614A8CE6A}"/>
                  </a:ext>
                </a:extLst>
              </p:cNvPr>
              <p:cNvSpPr txBox="1"/>
              <p:nvPr/>
            </p:nvSpPr>
            <p:spPr>
              <a:xfrm>
                <a:off x="3200400" y="1015079"/>
                <a:ext cx="920700" cy="780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33B5BD-AFCA-4FC5-932E-EBC614A8C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015079"/>
                <a:ext cx="920700" cy="780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D29FD4-A00B-A3EC-0719-7952C6666B84}"/>
              </a:ext>
            </a:extLst>
          </p:cNvPr>
          <p:cNvCxnSpPr>
            <a:cxnSpLocks/>
          </p:cNvCxnSpPr>
          <p:nvPr/>
        </p:nvCxnSpPr>
        <p:spPr>
          <a:xfrm flipV="1">
            <a:off x="2053244" y="2402378"/>
            <a:ext cx="1080654" cy="10681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BED31B-664B-1AC2-2544-1D3AAF7CE9B9}"/>
                  </a:ext>
                </a:extLst>
              </p:cNvPr>
              <p:cNvSpPr txBox="1"/>
              <p:nvPr/>
            </p:nvSpPr>
            <p:spPr>
              <a:xfrm>
                <a:off x="3403314" y="2546235"/>
                <a:ext cx="1204432" cy="780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GB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DBED31B-664B-1AC2-2544-1D3AAF7CE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314" y="2546235"/>
                <a:ext cx="1204432" cy="780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220DB1-87A5-E18E-FA89-EB8236D96411}"/>
              </a:ext>
            </a:extLst>
          </p:cNvPr>
          <p:cNvCxnSpPr>
            <a:cxnSpLocks/>
          </p:cNvCxnSpPr>
          <p:nvPr/>
        </p:nvCxnSpPr>
        <p:spPr>
          <a:xfrm flipV="1">
            <a:off x="2019993" y="4077392"/>
            <a:ext cx="1704109" cy="16902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105229-10EE-F112-4AC9-156087CEF339}"/>
              </a:ext>
            </a:extLst>
          </p:cNvPr>
          <p:cNvSpPr txBox="1"/>
          <p:nvPr/>
        </p:nvSpPr>
        <p:spPr>
          <a:xfrm>
            <a:off x="4101232" y="4348941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868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 x 10 Blank Grid Single Colour">
            <a:extLst>
              <a:ext uri="{FF2B5EF4-FFF2-40B4-BE49-F238E27FC236}">
                <a16:creationId xmlns:a16="http://schemas.microsoft.com/office/drawing/2014/main" id="{79BFFBE4-13B4-2992-3FC2-D1735B72A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8023" r="8168" b="9069"/>
          <a:stretch/>
        </p:blipFill>
        <p:spPr bwMode="auto">
          <a:xfrm>
            <a:off x="365759" y="847897"/>
            <a:ext cx="5947679" cy="5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19A342-FE19-2AD9-F150-C911E0B1DF97}"/>
              </a:ext>
            </a:extLst>
          </p:cNvPr>
          <p:cNvCxnSpPr>
            <a:cxnSpLocks/>
          </p:cNvCxnSpPr>
          <p:nvPr/>
        </p:nvCxnSpPr>
        <p:spPr>
          <a:xfrm flipV="1">
            <a:off x="1080655" y="1521229"/>
            <a:ext cx="515389" cy="11305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E4CE-7A55-87AD-6538-7B9B7EEF0BAC}"/>
              </a:ext>
            </a:extLst>
          </p:cNvPr>
          <p:cNvCxnSpPr>
            <a:cxnSpLocks/>
          </p:cNvCxnSpPr>
          <p:nvPr/>
        </p:nvCxnSpPr>
        <p:spPr>
          <a:xfrm flipV="1">
            <a:off x="2250630" y="2662150"/>
            <a:ext cx="1088968" cy="22818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1AC0686-ACC4-B42B-678A-C9D470CCD70C}"/>
              </a:ext>
            </a:extLst>
          </p:cNvPr>
          <p:cNvCxnSpPr>
            <a:cxnSpLocks/>
          </p:cNvCxnSpPr>
          <p:nvPr/>
        </p:nvCxnSpPr>
        <p:spPr>
          <a:xfrm flipV="1">
            <a:off x="3927764" y="3246812"/>
            <a:ext cx="1714460" cy="33735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649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C62C6-34F7-01E0-E7F9-620674186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 x 10 Blank Grid Single Colour">
            <a:extLst>
              <a:ext uri="{FF2B5EF4-FFF2-40B4-BE49-F238E27FC236}">
                <a16:creationId xmlns:a16="http://schemas.microsoft.com/office/drawing/2014/main" id="{1FBB7A5D-6F5A-4D45-1AB3-1F6129265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8023" r="8168" b="9069"/>
          <a:stretch/>
        </p:blipFill>
        <p:spPr bwMode="auto">
          <a:xfrm>
            <a:off x="365759" y="847897"/>
            <a:ext cx="5947679" cy="5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08C807-F038-061F-9640-77F15E9ABE4D}"/>
              </a:ext>
            </a:extLst>
          </p:cNvPr>
          <p:cNvCxnSpPr>
            <a:cxnSpLocks/>
          </p:cNvCxnSpPr>
          <p:nvPr/>
        </p:nvCxnSpPr>
        <p:spPr>
          <a:xfrm flipV="1">
            <a:off x="2250630" y="2662150"/>
            <a:ext cx="1088968" cy="22818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E70BE2-BC85-6C85-D833-08EF0606BA44}"/>
              </a:ext>
            </a:extLst>
          </p:cNvPr>
          <p:cNvCxnSpPr>
            <a:cxnSpLocks/>
          </p:cNvCxnSpPr>
          <p:nvPr/>
        </p:nvCxnSpPr>
        <p:spPr>
          <a:xfrm flipV="1">
            <a:off x="3927764" y="3246812"/>
            <a:ext cx="1714460" cy="33735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36C759-EB93-BE5A-3B1D-5AC6B90188EE}"/>
              </a:ext>
            </a:extLst>
          </p:cNvPr>
          <p:cNvCxnSpPr>
            <a:cxnSpLocks/>
          </p:cNvCxnSpPr>
          <p:nvPr/>
        </p:nvCxnSpPr>
        <p:spPr>
          <a:xfrm flipV="1">
            <a:off x="2250630" y="3803071"/>
            <a:ext cx="544484" cy="114092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5543A8-4E8F-3A82-E50D-7AFF941BAB66}"/>
              </a:ext>
            </a:extLst>
          </p:cNvPr>
          <p:cNvCxnSpPr>
            <a:cxnSpLocks/>
          </p:cNvCxnSpPr>
          <p:nvPr/>
        </p:nvCxnSpPr>
        <p:spPr>
          <a:xfrm flipV="1">
            <a:off x="3927764" y="5586153"/>
            <a:ext cx="519545" cy="103423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1328EE-0EF9-0C48-56FE-EC02D876BAF8}"/>
              </a:ext>
            </a:extLst>
          </p:cNvPr>
          <p:cNvCxnSpPr>
            <a:cxnSpLocks/>
          </p:cNvCxnSpPr>
          <p:nvPr/>
        </p:nvCxnSpPr>
        <p:spPr>
          <a:xfrm flipV="1">
            <a:off x="4472248" y="4388771"/>
            <a:ext cx="588166" cy="114715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ADE855-2324-B5E9-B8A7-DA8AB7C66E4E}"/>
              </a:ext>
            </a:extLst>
          </p:cNvPr>
          <p:cNvCxnSpPr>
            <a:cxnSpLocks/>
          </p:cNvCxnSpPr>
          <p:nvPr/>
        </p:nvCxnSpPr>
        <p:spPr>
          <a:xfrm flipV="1">
            <a:off x="1071242" y="1521229"/>
            <a:ext cx="544484" cy="114092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843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3E3A4-C259-C004-E86E-2D99A8B14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 x 10 Blank Grid Single Colour">
            <a:extLst>
              <a:ext uri="{FF2B5EF4-FFF2-40B4-BE49-F238E27FC236}">
                <a16:creationId xmlns:a16="http://schemas.microsoft.com/office/drawing/2014/main" id="{BBD0BB3B-8933-6455-4CE8-A40ECE9D9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8023" r="8168" b="9069"/>
          <a:stretch/>
        </p:blipFill>
        <p:spPr bwMode="auto">
          <a:xfrm>
            <a:off x="365759" y="847897"/>
            <a:ext cx="5947679" cy="5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14BE95-F4EF-F59C-206D-F5CC7CB82E31}"/>
              </a:ext>
            </a:extLst>
          </p:cNvPr>
          <p:cNvCxnSpPr/>
          <p:nvPr/>
        </p:nvCxnSpPr>
        <p:spPr>
          <a:xfrm flipV="1">
            <a:off x="1123604" y="1551709"/>
            <a:ext cx="507076" cy="54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677672-5637-ECD6-9AE6-BB2477CC6C3C}"/>
                  </a:ext>
                </a:extLst>
              </p:cNvPr>
              <p:cNvSpPr txBox="1"/>
              <p:nvPr/>
            </p:nvSpPr>
            <p:spPr>
              <a:xfrm>
                <a:off x="2270760" y="1319879"/>
                <a:ext cx="920700" cy="780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D78F97-4ACE-FB0F-3F75-964C88E1C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760" y="1319879"/>
                <a:ext cx="920700" cy="780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F343E4-CEAA-31F8-358E-ADCC863DCCF7}"/>
              </a:ext>
            </a:extLst>
          </p:cNvPr>
          <p:cNvCxnSpPr>
            <a:cxnSpLocks/>
          </p:cNvCxnSpPr>
          <p:nvPr/>
        </p:nvCxnSpPr>
        <p:spPr>
          <a:xfrm flipV="1">
            <a:off x="1017902" y="2662150"/>
            <a:ext cx="544484" cy="114092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3CC0FA-680E-6CD8-5BC6-5D3D29AB242A}"/>
                  </a:ext>
                </a:extLst>
              </p:cNvPr>
              <p:cNvSpPr txBox="1"/>
              <p:nvPr/>
            </p:nvSpPr>
            <p:spPr>
              <a:xfrm>
                <a:off x="2214529" y="2842375"/>
                <a:ext cx="920700" cy="780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4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GB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9D99E6-ABFD-A572-FEE8-40E499AAF9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529" y="2842375"/>
                <a:ext cx="920700" cy="780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434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FA00DC-CADE-D470-3149-4E9611C3F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61" y="0"/>
            <a:ext cx="8929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0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6EAA9-D41C-8F58-C3A2-16A822BAB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0 x 10 Blank Grid Single Colour">
            <a:extLst>
              <a:ext uri="{FF2B5EF4-FFF2-40B4-BE49-F238E27FC236}">
                <a16:creationId xmlns:a16="http://schemas.microsoft.com/office/drawing/2014/main" id="{4077CFD9-98F1-BBC7-6B87-F105A0ECDC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0" t="8023" r="8168" b="9069"/>
          <a:stretch/>
        </p:blipFill>
        <p:spPr bwMode="auto">
          <a:xfrm>
            <a:off x="365759" y="847897"/>
            <a:ext cx="5947679" cy="591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A9BEAD-E282-D475-4E23-0D1103465BCC}"/>
              </a:ext>
            </a:extLst>
          </p:cNvPr>
          <p:cNvCxnSpPr/>
          <p:nvPr/>
        </p:nvCxnSpPr>
        <p:spPr>
          <a:xfrm flipV="1">
            <a:off x="2832522" y="4989481"/>
            <a:ext cx="507076" cy="5486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C21222-083B-4E69-5AF9-CF049862AC37}"/>
                  </a:ext>
                </a:extLst>
              </p:cNvPr>
              <p:cNvSpPr txBox="1"/>
              <p:nvPr/>
            </p:nvSpPr>
            <p:spPr>
              <a:xfrm>
                <a:off x="2372172" y="-1377601"/>
                <a:ext cx="920700" cy="780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GB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C21222-083B-4E69-5AF9-CF049862A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172" y="-1377601"/>
                <a:ext cx="920700" cy="7804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EE91DC-4465-9BD7-56D2-EABAD17DB23C}"/>
              </a:ext>
            </a:extLst>
          </p:cNvPr>
          <p:cNvCxnSpPr>
            <a:cxnSpLocks/>
          </p:cNvCxnSpPr>
          <p:nvPr/>
        </p:nvCxnSpPr>
        <p:spPr>
          <a:xfrm flipV="1">
            <a:off x="3339598" y="3803071"/>
            <a:ext cx="599942" cy="118641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42F9F-C9AD-9939-3409-B97C4E41E357}"/>
                  </a:ext>
                </a:extLst>
              </p:cNvPr>
              <p:cNvSpPr txBox="1"/>
              <p:nvPr/>
            </p:nvSpPr>
            <p:spPr>
              <a:xfrm>
                <a:off x="3884082" y="-1767836"/>
                <a:ext cx="920700" cy="780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GB" sz="4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sz="4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GB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742F9F-C9AD-9939-3409-B97C4E41E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082" y="-1767836"/>
                <a:ext cx="920700" cy="7804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6424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AB856B-2AF9-F803-193D-1AC22FDD8B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44"/>
          <a:stretch/>
        </p:blipFill>
        <p:spPr>
          <a:xfrm>
            <a:off x="1729789" y="693081"/>
            <a:ext cx="8784840" cy="59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91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DF44D-576F-7E0A-477A-0188F17D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8CC41-7ECC-3697-C665-DBCA882F09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44"/>
          <a:stretch/>
        </p:blipFill>
        <p:spPr>
          <a:xfrm rot="5400000">
            <a:off x="1729789" y="693081"/>
            <a:ext cx="8784840" cy="594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39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FF1F4-70DE-9718-ADAF-A37D95360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F8DE0-1376-D0B9-70B0-F4222933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44"/>
          <a:stretch/>
        </p:blipFill>
        <p:spPr>
          <a:xfrm rot="5400000">
            <a:off x="-344192" y="1843910"/>
            <a:ext cx="12880383" cy="87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0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A59C7-0A0E-70C5-5980-1FA493B28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693B66-6EE0-DFE7-C54D-75751741B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493" r="13044"/>
          <a:stretch/>
        </p:blipFill>
        <p:spPr>
          <a:xfrm rot="5823592">
            <a:off x="-6440193" y="2305331"/>
            <a:ext cx="12880383" cy="6412012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56755BA-091C-DB78-D84E-6E263F06B3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60"/>
          <a:stretch/>
        </p:blipFill>
        <p:spPr>
          <a:xfrm>
            <a:off x="3229823" y="465513"/>
            <a:ext cx="8463446" cy="61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3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8FA20-23C7-CB81-6889-D5CA9DF7F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1EE73-7621-DB9E-1DFF-601625E05A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493" r="13044"/>
          <a:stretch/>
        </p:blipFill>
        <p:spPr>
          <a:xfrm rot="5823592">
            <a:off x="-11776962" y="2238829"/>
            <a:ext cx="12880383" cy="6412012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43C4A618-4861-91C6-7506-2CB7AF65EF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60"/>
          <a:stretch/>
        </p:blipFill>
        <p:spPr>
          <a:xfrm>
            <a:off x="1168267" y="88069"/>
            <a:ext cx="9156140" cy="66818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90009E-13B6-0AB5-A1CD-5A1261FFBD59}"/>
              </a:ext>
            </a:extLst>
          </p:cNvPr>
          <p:cNvSpPr txBox="1"/>
          <p:nvPr/>
        </p:nvSpPr>
        <p:spPr>
          <a:xfrm>
            <a:off x="99012" y="88069"/>
            <a:ext cx="73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000" dirty="0">
                <a:solidFill>
                  <a:srgbClr val="002060"/>
                </a:solidFill>
              </a:rPr>
              <a:t>V1</a:t>
            </a:r>
          </a:p>
        </p:txBody>
      </p:sp>
    </p:spTree>
    <p:extLst>
      <p:ext uri="{BB962C8B-B14F-4D97-AF65-F5344CB8AC3E}">
        <p14:creationId xmlns:p14="http://schemas.microsoft.com/office/powerpoint/2010/main" val="242376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ellacr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4000" dirty="0" smtClean="0">
            <a:solidFill>
              <a:srgbClr val="00206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Wellacre" id="{11142B9A-00CA-4AC7-A18A-9E56FF63AAD6}" vid="{CD2B9C68-4DAC-4932-AC82-CD0FA4F6EF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Wellacre</Template>
  <TotalTime>190</TotalTime>
  <Words>315</Words>
  <Application>Microsoft Office PowerPoint</Application>
  <PresentationFormat>Widescreen</PresentationFormat>
  <Paragraphs>162</Paragraphs>
  <Slides>40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Adobe Gothic Std B</vt:lpstr>
      <vt:lpstr>Aptos</vt:lpstr>
      <vt:lpstr>Arial</vt:lpstr>
      <vt:lpstr>Calibri</vt:lpstr>
      <vt:lpstr>Cambria Math</vt:lpstr>
      <vt:lpstr>Comic Sans MS</vt:lpstr>
      <vt:lpstr>Impact</vt:lpstr>
      <vt:lpstr>KG Neatly Printed</vt:lpstr>
      <vt:lpstr>Tw Cen MT</vt:lpstr>
      <vt:lpstr>Wingdings</vt:lpstr>
      <vt:lpstr>Wellacre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mode?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 Cheung</dc:creator>
  <cp:lastModifiedBy>G Cheung</cp:lastModifiedBy>
  <cp:revision>15</cp:revision>
  <dcterms:created xsi:type="dcterms:W3CDTF">2025-03-29T17:58:02Z</dcterms:created>
  <dcterms:modified xsi:type="dcterms:W3CDTF">2025-03-31T21:21:57Z</dcterms:modified>
</cp:coreProperties>
</file>